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9" r:id="rId3"/>
    <p:sldId id="257" r:id="rId4"/>
    <p:sldId id="266" r:id="rId5"/>
    <p:sldId id="258" r:id="rId6"/>
    <p:sldId id="260" r:id="rId7"/>
    <p:sldId id="261" r:id="rId8"/>
    <p:sldId id="262" r:id="rId9"/>
    <p:sldId id="263" r:id="rId10"/>
    <p:sldId id="267" r:id="rId11"/>
    <p:sldId id="268" r:id="rId12"/>
    <p:sldId id="264" r:id="rId13"/>
    <p:sldId id="265" r:id="rId14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Estilo medio 2 - Énfasi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Estilo medio 2 - Énfasis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Estilo medio 2 - Énfasis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Estilo medio 2 - Énfasis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E8B1032C-EA38-4F05-BA0D-38AFFFC7BED3}" styleName="Estilo claro 3 - Acento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657" autoAdjust="0"/>
    <p:restoredTop sz="94660"/>
  </p:normalViewPr>
  <p:slideViewPr>
    <p:cSldViewPr>
      <p:cViewPr varScale="1">
        <p:scale>
          <a:sx n="87" d="100"/>
          <a:sy n="87" d="100"/>
        </p:scale>
        <p:origin x="-180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ctrTitle"/>
          </p:nvPr>
        </p:nvSpPr>
        <p:spPr>
          <a:xfrm>
            <a:off x="928662" y="1928803"/>
            <a:ext cx="7172348" cy="1470025"/>
          </a:xfrm>
        </p:spPr>
        <p:txBody>
          <a:bodyPr/>
          <a:lstStyle/>
          <a:p>
            <a:r>
              <a:rPr kumimoji="1" lang="es-ES" altLang="ja-JP" smtClean="0"/>
              <a:t>Haga clic para modificar el estilo de título del patrón</a:t>
            </a:r>
            <a:endParaRPr kumimoji="1" lang="ja-JP" altLang="en-US" dirty="0"/>
          </a:p>
        </p:txBody>
      </p:sp>
      <p:sp>
        <p:nvSpPr>
          <p:cNvPr id="8" name="図形 7"/>
          <p:cNvSpPr>
            <a:spLocks noGrp="1"/>
          </p:cNvSpPr>
          <p:nvPr>
            <p:ph type="subTitle" idx="1"/>
          </p:nvPr>
        </p:nvSpPr>
        <p:spPr>
          <a:xfrm>
            <a:off x="1371600" y="3643314"/>
            <a:ext cx="6400800" cy="128588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es-ES" altLang="ja-JP" smtClean="0"/>
              <a:t>Haga clic para modificar el estilo de subtítulo del patrón</a:t>
            </a:r>
            <a:endParaRPr kumimoji="1" lang="ja-JP" altLang="en-US" dirty="0"/>
          </a:p>
        </p:txBody>
      </p:sp>
      <p:sp>
        <p:nvSpPr>
          <p:cNvPr id="12" name="図形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BAEC9-80DF-4968-BB00-A814775E9346}" type="datetimeFigureOut">
              <a:rPr lang="es-MX" smtClean="0"/>
              <a:t>22/02/2012</a:t>
            </a:fld>
            <a:endParaRPr lang="es-MX"/>
          </a:p>
        </p:txBody>
      </p:sp>
      <p:sp>
        <p:nvSpPr>
          <p:cNvPr id="11" name="図形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18" name="図形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83A2A-C902-48A9-826C-D7F189C18161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/>
          </p:nvPr>
        </p:nvSpPr>
        <p:spPr>
          <a:xfrm>
            <a:off x="671514" y="274638"/>
            <a:ext cx="7829576" cy="1011222"/>
          </a:xfrm>
        </p:spPr>
        <p:txBody>
          <a:bodyPr/>
          <a:lstStyle/>
          <a:p>
            <a:r>
              <a:rPr kumimoji="1" lang="es-ES" altLang="ja-JP" smtClean="0"/>
              <a:t>Haga clic para modificar el estilo de título del patrón</a:t>
            </a:r>
            <a:endParaRPr kumimoji="1" lang="ja-JP" altLang="en-US" dirty="0"/>
          </a:p>
        </p:txBody>
      </p:sp>
      <p:sp>
        <p:nvSpPr>
          <p:cNvPr id="3" name="図形 2"/>
          <p:cNvSpPr>
            <a:spLocks noGrp="1"/>
          </p:cNvSpPr>
          <p:nvPr>
            <p:ph type="body" orient="vert" idx="1"/>
          </p:nvPr>
        </p:nvSpPr>
        <p:spPr>
          <a:xfrm>
            <a:off x="671514" y="1285860"/>
            <a:ext cx="7829576" cy="4357718"/>
          </a:xfrm>
        </p:spPr>
        <p:txBody>
          <a:bodyPr vert="eaVert"/>
          <a:lstStyle/>
          <a:p>
            <a:pPr lvl="0"/>
            <a:r>
              <a:rPr kumimoji="1" lang="es-ES" altLang="ja-JP" smtClean="0"/>
              <a:t>Haga clic para modificar el estilo de texto del patrón</a:t>
            </a:r>
          </a:p>
          <a:p>
            <a:pPr lvl="1"/>
            <a:r>
              <a:rPr kumimoji="1" lang="es-ES" altLang="ja-JP" smtClean="0"/>
              <a:t>Segundo nivel</a:t>
            </a:r>
          </a:p>
          <a:p>
            <a:pPr lvl="2"/>
            <a:r>
              <a:rPr kumimoji="1" lang="es-ES" altLang="ja-JP" smtClean="0"/>
              <a:t>Tercer nivel</a:t>
            </a:r>
          </a:p>
          <a:p>
            <a:pPr lvl="3"/>
            <a:r>
              <a:rPr kumimoji="1" lang="es-ES" altLang="ja-JP" smtClean="0"/>
              <a:t>Cuarto nivel</a:t>
            </a:r>
          </a:p>
          <a:p>
            <a:pPr lvl="4"/>
            <a:r>
              <a:rPr kumimoji="1" lang="es-ES" altLang="ja-JP" smtClean="0"/>
              <a:t>Quinto nivel</a:t>
            </a:r>
            <a:endParaRPr kumimoji="1" lang="ja-JP" altLang="en-US" dirty="0"/>
          </a:p>
        </p:txBody>
      </p:sp>
      <p:sp>
        <p:nvSpPr>
          <p:cNvPr id="4" name="図形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BAEC9-80DF-4968-BB00-A814775E9346}" type="datetimeFigureOut">
              <a:rPr lang="es-MX" smtClean="0"/>
              <a:t>22/02/2012</a:t>
            </a:fld>
            <a:endParaRPr lang="es-MX"/>
          </a:p>
        </p:txBody>
      </p:sp>
      <p:sp>
        <p:nvSpPr>
          <p:cNvPr id="5" name="図形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図形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83A2A-C902-48A9-826C-D7F189C18161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 orient="vert"/>
          </p:nvPr>
        </p:nvSpPr>
        <p:spPr>
          <a:xfrm>
            <a:off x="6643702" y="285730"/>
            <a:ext cx="1785950" cy="5565797"/>
          </a:xfrm>
        </p:spPr>
        <p:txBody>
          <a:bodyPr vert="eaVert"/>
          <a:lstStyle>
            <a:lvl1pPr>
              <a:defRPr>
                <a:gradFill flip="none" rotWithShape="1">
                  <a:gsLst>
                    <a:gs pos="0">
                      <a:schemeClr val="tx1">
                        <a:tint val="65000"/>
                      </a:schemeClr>
                    </a:gs>
                    <a:gs pos="49900">
                      <a:schemeClr val="tx1">
                        <a:tint val="95000"/>
                      </a:schemeClr>
                    </a:gs>
                    <a:gs pos="50000">
                      <a:schemeClr val="tx1"/>
                    </a:gs>
                    <a:gs pos="100000">
                      <a:schemeClr val="tx1">
                        <a:tint val="95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r>
              <a:rPr kumimoji="1" lang="es-ES" altLang="ja-JP" smtClean="0"/>
              <a:t>Haga clic para modificar el estilo de título del patrón</a:t>
            </a:r>
            <a:endParaRPr kumimoji="1" lang="ja-JP" altLang="en-US" dirty="0"/>
          </a:p>
        </p:txBody>
      </p:sp>
      <p:sp>
        <p:nvSpPr>
          <p:cNvPr id="3" name="図形 2"/>
          <p:cNvSpPr>
            <a:spLocks noGrp="1"/>
          </p:cNvSpPr>
          <p:nvPr>
            <p:ph type="body" orient="vert" idx="1"/>
          </p:nvPr>
        </p:nvSpPr>
        <p:spPr>
          <a:xfrm>
            <a:off x="642910" y="274640"/>
            <a:ext cx="5834090" cy="5583253"/>
          </a:xfrm>
        </p:spPr>
        <p:txBody>
          <a:bodyPr vert="eaVert"/>
          <a:lstStyle/>
          <a:p>
            <a:pPr lvl="0"/>
            <a:r>
              <a:rPr kumimoji="1" lang="es-ES" altLang="ja-JP" smtClean="0"/>
              <a:t>Haga clic para modificar el estilo de texto del patrón</a:t>
            </a:r>
          </a:p>
          <a:p>
            <a:pPr lvl="1"/>
            <a:r>
              <a:rPr kumimoji="1" lang="es-ES" altLang="ja-JP" smtClean="0"/>
              <a:t>Segundo nivel</a:t>
            </a:r>
          </a:p>
          <a:p>
            <a:pPr lvl="2"/>
            <a:r>
              <a:rPr kumimoji="1" lang="es-ES" altLang="ja-JP" smtClean="0"/>
              <a:t>Tercer nivel</a:t>
            </a:r>
          </a:p>
          <a:p>
            <a:pPr lvl="3"/>
            <a:r>
              <a:rPr kumimoji="1" lang="es-ES" altLang="ja-JP" smtClean="0"/>
              <a:t>Cuarto nivel</a:t>
            </a:r>
          </a:p>
          <a:p>
            <a:pPr lvl="4"/>
            <a:r>
              <a:rPr kumimoji="1" lang="es-ES" altLang="ja-JP" smtClean="0"/>
              <a:t>Quinto nivel</a:t>
            </a:r>
            <a:endParaRPr kumimoji="1" lang="ja-JP" altLang="en-US" dirty="0"/>
          </a:p>
        </p:txBody>
      </p:sp>
      <p:sp>
        <p:nvSpPr>
          <p:cNvPr id="4" name="図形 3"/>
          <p:cNvSpPr>
            <a:spLocks noGrp="1"/>
          </p:cNvSpPr>
          <p:nvPr>
            <p:ph type="dt" sz="half" idx="10"/>
          </p:nvPr>
        </p:nvSpPr>
        <p:spPr>
          <a:xfrm>
            <a:off x="652450" y="6356350"/>
            <a:ext cx="2133600" cy="365125"/>
          </a:xfrm>
        </p:spPr>
        <p:txBody>
          <a:bodyPr/>
          <a:lstStyle/>
          <a:p>
            <a:fld id="{88CBAEC9-80DF-4968-BB00-A814775E9346}" type="datetimeFigureOut">
              <a:rPr lang="es-MX" smtClean="0"/>
              <a:t>22/02/2012</a:t>
            </a:fld>
            <a:endParaRPr lang="es-MX"/>
          </a:p>
        </p:txBody>
      </p:sp>
      <p:sp>
        <p:nvSpPr>
          <p:cNvPr id="5" name="図形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図形 5"/>
          <p:cNvSpPr>
            <a:spLocks noGrp="1"/>
          </p:cNvSpPr>
          <p:nvPr>
            <p:ph type="sldNum" sz="quarter" idx="12"/>
          </p:nvPr>
        </p:nvSpPr>
        <p:spPr>
          <a:xfrm>
            <a:off x="6286512" y="6356350"/>
            <a:ext cx="2133600" cy="365125"/>
          </a:xfrm>
        </p:spPr>
        <p:txBody>
          <a:bodyPr/>
          <a:lstStyle/>
          <a:p>
            <a:fld id="{F5283A2A-C902-48A9-826C-D7F189C18161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es-ES" altLang="ja-JP" smtClean="0"/>
              <a:t>Haga clic para modificar el estilo de título del patrón</a:t>
            </a:r>
            <a:endParaRPr kumimoji="1" lang="ja-JP" alt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es-ES" altLang="ja-JP" smtClean="0"/>
              <a:t>Haga clic para modificar el estilo de subtítulo del patrón</a:t>
            </a:r>
            <a:endParaRPr kumimoji="1" lang="ja-JP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BAEC9-80DF-4968-BB00-A814775E9346}" type="datetimeFigureOut">
              <a:rPr lang="es-MX" smtClean="0"/>
              <a:t>22/02/2012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83A2A-C902-48A9-826C-D7F189C18161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s-ES" altLang="ja-JP" smtClean="0"/>
              <a:t>Haga clic para modificar el estilo de título del patrón</a:t>
            </a:r>
            <a:endParaRPr kumimoji="1" lang="ja-JP" altLang="en-US"/>
          </a:p>
        </p:txBody>
      </p:sp>
      <p:sp>
        <p:nvSpPr>
          <p:cNvPr id="3" name="図形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es-ES" altLang="ja-JP" smtClean="0"/>
              <a:t>Haga clic para modificar el estilo de texto del patrón</a:t>
            </a:r>
          </a:p>
          <a:p>
            <a:pPr lvl="1"/>
            <a:r>
              <a:rPr kumimoji="1" lang="es-ES" altLang="ja-JP" smtClean="0"/>
              <a:t>Segundo nivel</a:t>
            </a:r>
          </a:p>
          <a:p>
            <a:pPr lvl="2"/>
            <a:r>
              <a:rPr kumimoji="1" lang="es-ES" altLang="ja-JP" smtClean="0"/>
              <a:t>Tercer nivel</a:t>
            </a:r>
          </a:p>
          <a:p>
            <a:pPr lvl="3"/>
            <a:r>
              <a:rPr kumimoji="1" lang="es-ES" altLang="ja-JP" smtClean="0"/>
              <a:t>Cuarto nivel</a:t>
            </a:r>
          </a:p>
          <a:p>
            <a:pPr lvl="4"/>
            <a:r>
              <a:rPr kumimoji="1" lang="es-ES" altLang="ja-JP" smtClean="0"/>
              <a:t>Quinto nivel</a:t>
            </a:r>
            <a:endParaRPr kumimoji="1" lang="ja-JP" altLang="en-US"/>
          </a:p>
        </p:txBody>
      </p:sp>
      <p:sp>
        <p:nvSpPr>
          <p:cNvPr id="4" name="図形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BAEC9-80DF-4968-BB00-A814775E9346}" type="datetimeFigureOut">
              <a:rPr lang="es-MX" smtClean="0"/>
              <a:t>22/02/2012</a:t>
            </a:fld>
            <a:endParaRPr lang="es-MX"/>
          </a:p>
        </p:txBody>
      </p:sp>
      <p:sp>
        <p:nvSpPr>
          <p:cNvPr id="5" name="図形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図形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83A2A-C902-48A9-826C-D7F189C18161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/>
          </p:nvPr>
        </p:nvSpPr>
        <p:spPr>
          <a:xfrm>
            <a:off x="1000100" y="4714884"/>
            <a:ext cx="7215239" cy="862009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es-ES" altLang="ja-JP" smtClean="0"/>
              <a:t>Haga clic para modificar el estilo de título del patrón</a:t>
            </a:r>
            <a:endParaRPr kumimoji="1" lang="ja-JP" altLang="en-US" dirty="0"/>
          </a:p>
        </p:txBody>
      </p:sp>
      <p:sp>
        <p:nvSpPr>
          <p:cNvPr id="3" name="図形 2"/>
          <p:cNvSpPr>
            <a:spLocks noGrp="1"/>
          </p:cNvSpPr>
          <p:nvPr>
            <p:ph type="body" idx="1"/>
          </p:nvPr>
        </p:nvSpPr>
        <p:spPr>
          <a:xfrm>
            <a:off x="1000101" y="2857496"/>
            <a:ext cx="7215238" cy="178595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2"/>
                </a:solidFill>
              </a:defRPr>
            </a:lvl2pPr>
            <a:lvl3pPr marL="914400" indent="0">
              <a:buNone/>
              <a:defRPr sz="1600">
                <a:solidFill>
                  <a:schemeClr val="tx2"/>
                </a:solidFill>
              </a:defRPr>
            </a:lvl3pPr>
            <a:lvl4pPr marL="1371600" indent="0">
              <a:buNone/>
              <a:defRPr sz="1400">
                <a:solidFill>
                  <a:schemeClr val="tx2"/>
                </a:solidFill>
              </a:defRPr>
            </a:lvl4pPr>
            <a:lvl5pPr marL="1828800" indent="0">
              <a:buNone/>
              <a:defRPr sz="1400">
                <a:solidFill>
                  <a:schemeClr val="tx2"/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es-ES" altLang="ja-JP" smtClean="0"/>
              <a:t>Haga clic para modificar el estilo de texto del patrón</a:t>
            </a:r>
          </a:p>
          <a:p>
            <a:pPr lvl="1"/>
            <a:r>
              <a:rPr kumimoji="1" lang="es-ES" altLang="ja-JP" smtClean="0"/>
              <a:t>Segundo nivel</a:t>
            </a:r>
          </a:p>
          <a:p>
            <a:pPr lvl="2"/>
            <a:r>
              <a:rPr kumimoji="1" lang="es-ES" altLang="ja-JP" smtClean="0"/>
              <a:t>Tercer nivel</a:t>
            </a:r>
          </a:p>
          <a:p>
            <a:pPr lvl="3"/>
            <a:r>
              <a:rPr kumimoji="1" lang="es-ES" altLang="ja-JP" smtClean="0"/>
              <a:t>Cuarto nivel</a:t>
            </a:r>
          </a:p>
          <a:p>
            <a:pPr lvl="4"/>
            <a:r>
              <a:rPr kumimoji="1" lang="es-ES" altLang="ja-JP" smtClean="0"/>
              <a:t>Quinto nivel</a:t>
            </a:r>
            <a:endParaRPr lang="ja-JP" dirty="0"/>
          </a:p>
        </p:txBody>
      </p:sp>
      <p:sp>
        <p:nvSpPr>
          <p:cNvPr id="4" name="図形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CBAEC9-80DF-4968-BB00-A814775E9346}" type="datetimeFigureOut">
              <a:rPr lang="es-MX" smtClean="0"/>
              <a:t>22/02/2012</a:t>
            </a:fld>
            <a:endParaRPr lang="es-MX"/>
          </a:p>
        </p:txBody>
      </p:sp>
      <p:sp>
        <p:nvSpPr>
          <p:cNvPr id="5" name="図形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図形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283A2A-C902-48A9-826C-D7F189C18161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s-ES" altLang="ja-JP" smtClean="0"/>
              <a:t>Haga clic para modificar el estilo de título del patrón</a:t>
            </a:r>
            <a:endParaRPr kumimoji="1" lang="ja-JP" altLang="en-US"/>
          </a:p>
        </p:txBody>
      </p:sp>
      <p:sp>
        <p:nvSpPr>
          <p:cNvPr id="3" name="図形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es-ES" altLang="ja-JP" smtClean="0"/>
              <a:t>Haga clic para modificar el estilo de texto del patrón</a:t>
            </a:r>
          </a:p>
          <a:p>
            <a:pPr lvl="1"/>
            <a:r>
              <a:rPr kumimoji="1" lang="es-ES" altLang="ja-JP" smtClean="0"/>
              <a:t>Segundo nivel</a:t>
            </a:r>
          </a:p>
          <a:p>
            <a:pPr lvl="2"/>
            <a:r>
              <a:rPr kumimoji="1" lang="es-ES" altLang="ja-JP" smtClean="0"/>
              <a:t>Tercer nivel</a:t>
            </a:r>
          </a:p>
          <a:p>
            <a:pPr lvl="3"/>
            <a:r>
              <a:rPr kumimoji="1" lang="es-ES" altLang="ja-JP" smtClean="0"/>
              <a:t>Cuarto nivel</a:t>
            </a:r>
          </a:p>
          <a:p>
            <a:pPr lvl="4"/>
            <a:r>
              <a:rPr kumimoji="1" lang="es-ES" altLang="ja-JP" smtClean="0"/>
              <a:t>Quinto nivel</a:t>
            </a:r>
            <a:endParaRPr kumimoji="1" lang="ja-JP" altLang="en-US"/>
          </a:p>
        </p:txBody>
      </p:sp>
      <p:sp>
        <p:nvSpPr>
          <p:cNvPr id="4" name="図形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es-ES" altLang="ja-JP" smtClean="0"/>
              <a:t>Haga clic para modificar el estilo de texto del patrón</a:t>
            </a:r>
          </a:p>
          <a:p>
            <a:pPr lvl="1"/>
            <a:r>
              <a:rPr kumimoji="1" lang="es-ES" altLang="ja-JP" smtClean="0"/>
              <a:t>Segundo nivel</a:t>
            </a:r>
          </a:p>
          <a:p>
            <a:pPr lvl="2"/>
            <a:r>
              <a:rPr kumimoji="1" lang="es-ES" altLang="ja-JP" smtClean="0"/>
              <a:t>Tercer nivel</a:t>
            </a:r>
          </a:p>
          <a:p>
            <a:pPr lvl="3"/>
            <a:r>
              <a:rPr kumimoji="1" lang="es-ES" altLang="ja-JP" smtClean="0"/>
              <a:t>Cuarto nivel</a:t>
            </a:r>
          </a:p>
          <a:p>
            <a:pPr lvl="4"/>
            <a:r>
              <a:rPr kumimoji="1" lang="es-ES" altLang="ja-JP" smtClean="0"/>
              <a:t>Quinto nivel</a:t>
            </a:r>
            <a:endParaRPr kumimoji="1" lang="ja-JP" altLang="en-US"/>
          </a:p>
        </p:txBody>
      </p:sp>
      <p:sp>
        <p:nvSpPr>
          <p:cNvPr id="5" name="図形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BAEC9-80DF-4968-BB00-A814775E9346}" type="datetimeFigureOut">
              <a:rPr lang="es-MX" smtClean="0"/>
              <a:t>22/02/2012</a:t>
            </a:fld>
            <a:endParaRPr lang="es-MX"/>
          </a:p>
        </p:txBody>
      </p:sp>
      <p:sp>
        <p:nvSpPr>
          <p:cNvPr id="6" name="図形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図形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83A2A-C902-48A9-826C-D7F189C18161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es-ES" altLang="ja-JP" smtClean="0"/>
              <a:t>Haga clic para modificar el estilo de título del patrón</a:t>
            </a:r>
            <a:endParaRPr kumimoji="1" lang="ja-JP" altLang="en-US"/>
          </a:p>
        </p:txBody>
      </p:sp>
      <p:sp>
        <p:nvSpPr>
          <p:cNvPr id="3" name="図形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es-ES" altLang="ja-JP" smtClean="0"/>
              <a:t>Haga clic para modificar el estilo de texto del patrón</a:t>
            </a:r>
          </a:p>
          <a:p>
            <a:pPr lvl="1"/>
            <a:r>
              <a:rPr kumimoji="1" lang="es-ES" altLang="ja-JP" smtClean="0"/>
              <a:t>Segundo nivel</a:t>
            </a:r>
          </a:p>
          <a:p>
            <a:pPr lvl="2"/>
            <a:r>
              <a:rPr kumimoji="1" lang="es-ES" altLang="ja-JP" smtClean="0"/>
              <a:t>Tercer nivel</a:t>
            </a:r>
          </a:p>
          <a:p>
            <a:pPr lvl="3"/>
            <a:r>
              <a:rPr kumimoji="1" lang="es-ES" altLang="ja-JP" smtClean="0"/>
              <a:t>Cuarto nivel</a:t>
            </a:r>
          </a:p>
          <a:p>
            <a:pPr lvl="4"/>
            <a:r>
              <a:rPr kumimoji="1" lang="es-ES" altLang="ja-JP" smtClean="0"/>
              <a:t>Quinto nivel</a:t>
            </a:r>
            <a:endParaRPr lang="ja-JP"/>
          </a:p>
        </p:txBody>
      </p:sp>
      <p:sp>
        <p:nvSpPr>
          <p:cNvPr id="4" name="図形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es-ES" altLang="ja-JP" smtClean="0"/>
              <a:t>Haga clic para modificar el estilo de texto del patrón</a:t>
            </a:r>
          </a:p>
          <a:p>
            <a:pPr lvl="1"/>
            <a:r>
              <a:rPr kumimoji="1" lang="es-ES" altLang="ja-JP" smtClean="0"/>
              <a:t>Segundo nivel</a:t>
            </a:r>
          </a:p>
          <a:p>
            <a:pPr lvl="2"/>
            <a:r>
              <a:rPr kumimoji="1" lang="es-ES" altLang="ja-JP" smtClean="0"/>
              <a:t>Tercer nivel</a:t>
            </a:r>
          </a:p>
          <a:p>
            <a:pPr lvl="3"/>
            <a:r>
              <a:rPr kumimoji="1" lang="es-ES" altLang="ja-JP" smtClean="0"/>
              <a:t>Cuarto nivel</a:t>
            </a:r>
          </a:p>
          <a:p>
            <a:pPr lvl="4"/>
            <a:r>
              <a:rPr kumimoji="1" lang="es-ES" altLang="ja-JP" smtClean="0"/>
              <a:t>Quinto nivel</a:t>
            </a:r>
            <a:endParaRPr kumimoji="1" lang="ja-JP" altLang="en-US"/>
          </a:p>
        </p:txBody>
      </p:sp>
      <p:sp>
        <p:nvSpPr>
          <p:cNvPr id="5" name="図形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es-ES" altLang="ja-JP" smtClean="0"/>
              <a:t>Haga clic para modificar el estilo de texto del patrón</a:t>
            </a:r>
          </a:p>
          <a:p>
            <a:pPr lvl="1"/>
            <a:r>
              <a:rPr kumimoji="1" lang="es-ES" altLang="ja-JP" smtClean="0"/>
              <a:t>Segundo nivel</a:t>
            </a:r>
          </a:p>
          <a:p>
            <a:pPr lvl="2"/>
            <a:r>
              <a:rPr kumimoji="1" lang="es-ES" altLang="ja-JP" smtClean="0"/>
              <a:t>Tercer nivel</a:t>
            </a:r>
          </a:p>
          <a:p>
            <a:pPr lvl="3"/>
            <a:r>
              <a:rPr kumimoji="1" lang="es-ES" altLang="ja-JP" smtClean="0"/>
              <a:t>Cuarto nivel</a:t>
            </a:r>
          </a:p>
          <a:p>
            <a:pPr lvl="4"/>
            <a:r>
              <a:rPr kumimoji="1" lang="es-ES" altLang="ja-JP" smtClean="0"/>
              <a:t>Quinto nivel</a:t>
            </a:r>
            <a:endParaRPr lang="ja-JP"/>
          </a:p>
        </p:txBody>
      </p:sp>
      <p:sp>
        <p:nvSpPr>
          <p:cNvPr id="6" name="図形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es-ES" altLang="ja-JP" smtClean="0"/>
              <a:t>Haga clic para modificar el estilo de texto del patrón</a:t>
            </a:r>
          </a:p>
          <a:p>
            <a:pPr lvl="1"/>
            <a:r>
              <a:rPr kumimoji="1" lang="es-ES" altLang="ja-JP" smtClean="0"/>
              <a:t>Segundo nivel</a:t>
            </a:r>
          </a:p>
          <a:p>
            <a:pPr lvl="2"/>
            <a:r>
              <a:rPr kumimoji="1" lang="es-ES" altLang="ja-JP" smtClean="0"/>
              <a:t>Tercer nivel</a:t>
            </a:r>
          </a:p>
          <a:p>
            <a:pPr lvl="3"/>
            <a:r>
              <a:rPr kumimoji="1" lang="es-ES" altLang="ja-JP" smtClean="0"/>
              <a:t>Cuarto nivel</a:t>
            </a:r>
          </a:p>
          <a:p>
            <a:pPr lvl="4"/>
            <a:r>
              <a:rPr kumimoji="1" lang="es-ES" altLang="ja-JP" smtClean="0"/>
              <a:t>Quinto nivel</a:t>
            </a:r>
            <a:endParaRPr kumimoji="1" lang="ja-JP" altLang="en-US"/>
          </a:p>
        </p:txBody>
      </p:sp>
      <p:sp>
        <p:nvSpPr>
          <p:cNvPr id="7" name="図形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BAEC9-80DF-4968-BB00-A814775E9346}" type="datetimeFigureOut">
              <a:rPr lang="es-MX" smtClean="0"/>
              <a:t>22/02/2012</a:t>
            </a:fld>
            <a:endParaRPr lang="es-MX"/>
          </a:p>
        </p:txBody>
      </p:sp>
      <p:sp>
        <p:nvSpPr>
          <p:cNvPr id="8" name="図形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図形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83A2A-C902-48A9-826C-D7F189C18161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/>
          </p:nvPr>
        </p:nvSpPr>
        <p:spPr>
          <a:xfrm>
            <a:off x="1671646" y="4572008"/>
            <a:ext cx="6400816" cy="928686"/>
          </a:xfrm>
        </p:spPr>
        <p:txBody>
          <a:bodyPr/>
          <a:lstStyle/>
          <a:p>
            <a:r>
              <a:rPr kumimoji="1" lang="es-ES" altLang="ja-JP" smtClean="0"/>
              <a:t>Haga clic para modificar el estilo de título del patrón</a:t>
            </a:r>
            <a:endParaRPr kumimoji="1" lang="ja-JP" altLang="en-US" dirty="0"/>
          </a:p>
        </p:txBody>
      </p:sp>
      <p:sp>
        <p:nvSpPr>
          <p:cNvPr id="3" name="図形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BAEC9-80DF-4968-BB00-A814775E9346}" type="datetimeFigureOut">
              <a:rPr lang="es-MX" smtClean="0"/>
              <a:t>22/02/2012</a:t>
            </a:fld>
            <a:endParaRPr lang="es-MX"/>
          </a:p>
        </p:txBody>
      </p:sp>
      <p:sp>
        <p:nvSpPr>
          <p:cNvPr id="4" name="図形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図形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83A2A-C902-48A9-826C-D7F189C18161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BAEC9-80DF-4968-BB00-A814775E9346}" type="datetimeFigureOut">
              <a:rPr lang="es-MX" smtClean="0"/>
              <a:t>22/02/2012</a:t>
            </a:fld>
            <a:endParaRPr lang="es-MX"/>
          </a:p>
        </p:txBody>
      </p:sp>
      <p:sp>
        <p:nvSpPr>
          <p:cNvPr id="3" name="図形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図形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83A2A-C902-48A9-826C-D7F189C18161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es-ES" altLang="ja-JP" smtClean="0"/>
              <a:t>Haga clic para modificar el estilo de título del patrón</a:t>
            </a:r>
            <a:endParaRPr kumimoji="1" lang="ja-JP" altLang="en-US"/>
          </a:p>
        </p:txBody>
      </p:sp>
      <p:sp>
        <p:nvSpPr>
          <p:cNvPr id="3" name="図形 2"/>
          <p:cNvSpPr>
            <a:spLocks noGrp="1"/>
          </p:cNvSpPr>
          <p:nvPr>
            <p:ph idx="1"/>
          </p:nvPr>
        </p:nvSpPr>
        <p:spPr>
          <a:xfrm>
            <a:off x="3575050" y="1428737"/>
            <a:ext cx="5111750" cy="469742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es-ES" altLang="ja-JP" smtClean="0"/>
              <a:t>Haga clic para modificar el estilo de texto del patrón</a:t>
            </a:r>
          </a:p>
          <a:p>
            <a:pPr lvl="1"/>
            <a:r>
              <a:rPr kumimoji="1" lang="es-ES" altLang="ja-JP" smtClean="0"/>
              <a:t>Segundo nivel</a:t>
            </a:r>
          </a:p>
          <a:p>
            <a:pPr lvl="2"/>
            <a:r>
              <a:rPr kumimoji="1" lang="es-ES" altLang="ja-JP" smtClean="0"/>
              <a:t>Tercer nivel</a:t>
            </a:r>
          </a:p>
          <a:p>
            <a:pPr lvl="3"/>
            <a:r>
              <a:rPr kumimoji="1" lang="es-ES" altLang="ja-JP" smtClean="0"/>
              <a:t>Cuarto nivel</a:t>
            </a:r>
          </a:p>
          <a:p>
            <a:pPr lvl="4"/>
            <a:r>
              <a:rPr kumimoji="1" lang="es-ES" altLang="ja-JP" smtClean="0"/>
              <a:t>Quinto nivel</a:t>
            </a:r>
            <a:endParaRPr kumimoji="1" lang="ja-JP" altLang="en-US" dirty="0"/>
          </a:p>
        </p:txBody>
      </p:sp>
      <p:sp>
        <p:nvSpPr>
          <p:cNvPr id="4" name="図形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es-ES" altLang="ja-JP" smtClean="0"/>
              <a:t>Haga clic para modificar el estilo de texto del patrón</a:t>
            </a:r>
          </a:p>
          <a:p>
            <a:pPr lvl="1"/>
            <a:r>
              <a:rPr kumimoji="1" lang="es-ES" altLang="ja-JP" smtClean="0"/>
              <a:t>Segundo nivel</a:t>
            </a:r>
          </a:p>
          <a:p>
            <a:pPr lvl="2"/>
            <a:r>
              <a:rPr kumimoji="1" lang="es-ES" altLang="ja-JP" smtClean="0"/>
              <a:t>Tercer nivel</a:t>
            </a:r>
          </a:p>
          <a:p>
            <a:pPr lvl="3"/>
            <a:r>
              <a:rPr kumimoji="1" lang="es-ES" altLang="ja-JP" smtClean="0"/>
              <a:t>Cuarto nivel</a:t>
            </a:r>
          </a:p>
          <a:p>
            <a:pPr lvl="4"/>
            <a:r>
              <a:rPr kumimoji="1" lang="es-ES" altLang="ja-JP" smtClean="0"/>
              <a:t>Quinto nivel</a:t>
            </a:r>
            <a:endParaRPr lang="ja-JP"/>
          </a:p>
        </p:txBody>
      </p:sp>
      <p:sp>
        <p:nvSpPr>
          <p:cNvPr id="5" name="図形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BAEC9-80DF-4968-BB00-A814775E9346}" type="datetimeFigureOut">
              <a:rPr lang="es-MX" smtClean="0"/>
              <a:t>22/02/2012</a:t>
            </a:fld>
            <a:endParaRPr lang="es-MX"/>
          </a:p>
        </p:txBody>
      </p:sp>
      <p:sp>
        <p:nvSpPr>
          <p:cNvPr id="6" name="図形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図形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83A2A-C902-48A9-826C-D7F189C18161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/>
          </p:nvPr>
        </p:nvSpPr>
        <p:spPr>
          <a:xfrm>
            <a:off x="1792288" y="5014914"/>
            <a:ext cx="5486400" cy="414350"/>
          </a:xfrm>
        </p:spPr>
        <p:txBody>
          <a:bodyPr anchor="b"/>
          <a:lstStyle>
            <a:lvl1pPr algn="ctr">
              <a:defRPr sz="2000" b="1"/>
            </a:lvl1pPr>
          </a:lstStyle>
          <a:p>
            <a:r>
              <a:rPr kumimoji="1" lang="es-ES" altLang="ja-JP" smtClean="0"/>
              <a:t>Haga clic para modificar el estilo de título del patrón</a:t>
            </a:r>
            <a:endParaRPr kumimoji="1" lang="ja-JP" altLang="en-US" dirty="0"/>
          </a:p>
        </p:txBody>
      </p:sp>
      <p:sp>
        <p:nvSpPr>
          <p:cNvPr id="3" name="正方形/長方形 2"/>
          <p:cNvSpPr>
            <a:spLocks noGrp="1"/>
          </p:cNvSpPr>
          <p:nvPr>
            <p:ph type="pic" idx="1"/>
          </p:nvPr>
        </p:nvSpPr>
        <p:spPr>
          <a:xfrm>
            <a:off x="1792288" y="742960"/>
            <a:ext cx="5486400" cy="4114800"/>
          </a:xfrm>
          <a:prstGeom prst="rect">
            <a:avLst/>
          </a:prstGeom>
          <a:noFill/>
          <a:ln w="50800" cap="sq">
            <a:solidFill>
              <a:schemeClr val="tx1"/>
            </a:solidFill>
            <a:miter lim="800000"/>
          </a:ln>
          <a:effectLst>
            <a:outerShdw blurRad="76200" dist="50800" dir="13500000" algn="tl" rotWithShape="0">
              <a:schemeClr val="bg1">
                <a:alpha val="80000"/>
              </a:scheme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1" lang="es-ES" altLang="ja-JP" smtClean="0"/>
              <a:t>Haga clic en el icono para agregar una imagen</a:t>
            </a:r>
            <a:endParaRPr kumimoji="1" lang="ja-JP" altLang="en-US" dirty="0"/>
          </a:p>
        </p:txBody>
      </p:sp>
      <p:sp>
        <p:nvSpPr>
          <p:cNvPr id="4" name="図形 3"/>
          <p:cNvSpPr>
            <a:spLocks noGrp="1"/>
          </p:cNvSpPr>
          <p:nvPr>
            <p:ph type="body" sz="half" idx="2"/>
          </p:nvPr>
        </p:nvSpPr>
        <p:spPr>
          <a:xfrm>
            <a:off x="1792288" y="5481658"/>
            <a:ext cx="5486400" cy="804862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 algn="ctr">
              <a:buNone/>
              <a:defRPr sz="1200"/>
            </a:lvl2pPr>
            <a:lvl3pPr marL="914400" indent="0" algn="ctr">
              <a:buNone/>
              <a:defRPr sz="1000"/>
            </a:lvl3pPr>
            <a:lvl4pPr marL="1371600" indent="0" algn="ctr">
              <a:buNone/>
              <a:defRPr sz="900"/>
            </a:lvl4pPr>
            <a:lvl5pPr marL="1828800" indent="0" algn="ctr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es-ES" altLang="ja-JP" smtClean="0"/>
              <a:t>Haga clic para modificar el estilo de texto del patrón</a:t>
            </a:r>
          </a:p>
          <a:p>
            <a:pPr lvl="1"/>
            <a:r>
              <a:rPr kumimoji="1" lang="es-ES" altLang="ja-JP" smtClean="0"/>
              <a:t>Segundo nivel</a:t>
            </a:r>
          </a:p>
          <a:p>
            <a:pPr lvl="2"/>
            <a:r>
              <a:rPr kumimoji="1" lang="es-ES" altLang="ja-JP" smtClean="0"/>
              <a:t>Tercer nivel</a:t>
            </a:r>
          </a:p>
          <a:p>
            <a:pPr lvl="3"/>
            <a:r>
              <a:rPr kumimoji="1" lang="es-ES" altLang="ja-JP" smtClean="0"/>
              <a:t>Cuarto nivel</a:t>
            </a:r>
          </a:p>
          <a:p>
            <a:pPr lvl="4"/>
            <a:r>
              <a:rPr kumimoji="1" lang="es-ES" altLang="ja-JP" smtClean="0"/>
              <a:t>Quinto nivel</a:t>
            </a:r>
            <a:endParaRPr lang="ja-JP" dirty="0"/>
          </a:p>
        </p:txBody>
      </p:sp>
      <p:sp>
        <p:nvSpPr>
          <p:cNvPr id="5" name="図形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BAEC9-80DF-4968-BB00-A814775E9346}" type="datetimeFigureOut">
              <a:rPr lang="es-MX" smtClean="0"/>
              <a:t>22/02/2012</a:t>
            </a:fld>
            <a:endParaRPr lang="es-MX"/>
          </a:p>
        </p:txBody>
      </p:sp>
      <p:sp>
        <p:nvSpPr>
          <p:cNvPr id="6" name="図形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図形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83A2A-C902-48A9-826C-D7F189C18161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正方形/長方形 17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kumimoji="1" lang="ja-JP" altLang="en-US" dirty="0" smtClean="0"/>
              <a:t>マスタ テキストの書式設定</a:t>
            </a:r>
            <a:endParaRPr lang="ja-JP" dirty="0"/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</a:p>
          <a:p>
            <a:pPr lvl="2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</a:p>
          <a:p>
            <a:pPr lvl="3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4 </a:t>
            </a:r>
            <a:r>
              <a:rPr kumimoji="1" lang="ja-JP" altLang="en-US" dirty="0" smtClean="0"/>
              <a:t>レベル</a:t>
            </a:r>
          </a:p>
          <a:p>
            <a:pPr lvl="4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5 </a:t>
            </a:r>
            <a:r>
              <a:rPr kumimoji="1" lang="ja-JP" altLang="en-US" dirty="0" smtClean="0"/>
              <a:t>レベル</a:t>
            </a:r>
          </a:p>
          <a:p>
            <a:pPr lvl="5"/>
            <a:r>
              <a:rPr kumimoji="1" lang="ja-JP" altLang="en-US" dirty="0" smtClean="0"/>
              <a:t>第</a:t>
            </a:r>
            <a:r>
              <a:rPr kumimoji="1" lang="en-US" altLang="ja-JP" dirty="0" smtClean="0"/>
              <a:t>6</a:t>
            </a:r>
            <a:r>
              <a:rPr kumimoji="1" lang="ja-JP" altLang="en-US" dirty="0" smtClean="0"/>
              <a:t>レベル</a:t>
            </a:r>
          </a:p>
          <a:p>
            <a:pPr lvl="6"/>
            <a:r>
              <a:rPr kumimoji="1" lang="ja-JP" altLang="en-US" dirty="0" smtClean="0"/>
              <a:t>第</a:t>
            </a:r>
            <a:r>
              <a:rPr kumimoji="1" lang="en-US" altLang="ja-JP" dirty="0" smtClean="0"/>
              <a:t>7</a:t>
            </a:r>
            <a:r>
              <a:rPr kumimoji="1" lang="ja-JP" altLang="en-US" dirty="0" smtClean="0"/>
              <a:t>レベル</a:t>
            </a:r>
          </a:p>
          <a:p>
            <a:pPr lvl="7"/>
            <a:r>
              <a:rPr kumimoji="1" lang="ja-JP" altLang="en-US" dirty="0" smtClean="0"/>
              <a:t>第</a:t>
            </a:r>
            <a:r>
              <a:rPr kumimoji="1" lang="en-US" altLang="ja-JP" dirty="0" smtClean="0"/>
              <a:t>8</a:t>
            </a:r>
            <a:r>
              <a:rPr kumimoji="1" lang="ja-JP" altLang="en-US" dirty="0" smtClean="0"/>
              <a:t>レベル</a:t>
            </a:r>
          </a:p>
          <a:p>
            <a:pPr lvl="8"/>
            <a:r>
              <a:rPr kumimoji="1" lang="ja-JP" altLang="en-US" dirty="0" smtClean="0"/>
              <a:t>第</a:t>
            </a:r>
            <a:r>
              <a:rPr kumimoji="1" lang="en-US" altLang="ja-JP" dirty="0" smtClean="0"/>
              <a:t>9</a:t>
            </a:r>
            <a:r>
              <a:rPr kumimoji="1" lang="ja-JP" altLang="en-US" dirty="0" smtClean="0"/>
              <a:t>レベル</a:t>
            </a:r>
            <a:endParaRPr kumimoji="1" lang="ja-JP" altLang="en-US" dirty="0"/>
          </a:p>
        </p:txBody>
      </p:sp>
      <p:sp>
        <p:nvSpPr>
          <p:cNvPr id="29" name="正方形/長方形 28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fld id="{88CBAEC9-80DF-4968-BB00-A814775E9346}" type="datetimeFigureOut">
              <a:rPr lang="es-MX" smtClean="0"/>
              <a:t>22/02/2012</a:t>
            </a:fld>
            <a:endParaRPr lang="es-MX"/>
          </a:p>
        </p:txBody>
      </p:sp>
      <p:sp>
        <p:nvSpPr>
          <p:cNvPr id="4" name="正方形/長方形 3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10" name="正方形/長方形 9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F5283A2A-C902-48A9-826C-D7F189C18161}" type="slidenum">
              <a:rPr lang="es-MX" smtClean="0"/>
              <a:t>‹Nº›</a:t>
            </a:fld>
            <a:endParaRPr lang="es-MX"/>
          </a:p>
        </p:txBody>
      </p:sp>
      <p:sp>
        <p:nvSpPr>
          <p:cNvPr id="22" name="正方形/長方形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</p:spPr>
        <p:txBody>
          <a:bodyPr vert="horz" rtlCol="0" anchor="ctr">
            <a:normAutofit/>
          </a:bodyPr>
          <a:lstStyle/>
          <a:p>
            <a:r>
              <a:rPr kumimoji="1" lang="ja-JP" altLang="en-US" dirty="0" smtClean="0"/>
              <a:t>マスタ タイトルの書式設定</a:t>
            </a:r>
            <a:endParaRPr kumimoji="1" lang="ja-JP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</p:sldLayoutIdLst>
  <p:txStyles>
    <p:titleStyle>
      <a:lvl1pPr algn="ctr" rtl="0" eaLnBrk="1" latinLnBrk="0" hangingPunct="1">
        <a:spcBef>
          <a:spcPct val="0"/>
        </a:spcBef>
        <a:buNone/>
        <a:defRPr kumimoji="1" sz="4400" baseline="0">
          <a:ln w="12700">
            <a:solidFill>
              <a:schemeClr val="tx1">
                <a:tint val="95000"/>
              </a:schemeClr>
            </a:solidFill>
          </a:ln>
          <a:gradFill>
            <a:gsLst>
              <a:gs pos="0">
                <a:schemeClr val="tx1">
                  <a:tint val="65000"/>
                </a:schemeClr>
              </a:gs>
              <a:gs pos="49900">
                <a:schemeClr val="tx1">
                  <a:tint val="95000"/>
                </a:schemeClr>
              </a:gs>
              <a:gs pos="50000">
                <a:schemeClr val="tx1"/>
              </a:gs>
              <a:gs pos="100000">
                <a:schemeClr val="tx1">
                  <a:tint val="95000"/>
                </a:schemeClr>
              </a:gs>
            </a:gsLst>
            <a:lin ang="5400000" scaled="1"/>
          </a:gradFill>
          <a:effectLst>
            <a:outerShdw blurRad="127000" algn="tl" rotWithShape="0">
              <a:schemeClr val="bg1">
                <a:alpha val="50000"/>
              </a:scheme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tx1"/>
        </a:buClr>
        <a:buFont typeface="Wingdings"/>
        <a:buChar char="n"/>
        <a:defRPr kumimoji="1" sz="3200" baseline="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tx2">
            <a:shade val="75000"/>
          </a:schemeClr>
        </a:buClr>
        <a:buSzPct val="85000"/>
        <a:buFont typeface="Wingdings"/>
        <a:buChar char="n"/>
        <a:defRPr kumimoji="1" sz="2800" baseline="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4">
            <a:shade val="50000"/>
          </a:schemeClr>
        </a:buClr>
        <a:buSzPct val="75000"/>
        <a:buFont typeface="Wingdings"/>
        <a:buChar char="n"/>
        <a:defRPr kumimoji="1" sz="2400" baseline="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6">
            <a:shade val="50000"/>
          </a:schemeClr>
        </a:buClr>
        <a:buSzPct val="75000"/>
        <a:buFont typeface="Wingdings"/>
        <a:buChar char="n"/>
        <a:defRPr kumimoji="1" sz="2000" baseline="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3">
            <a:shade val="50000"/>
          </a:schemeClr>
        </a:buClr>
        <a:buSzPct val="70000"/>
        <a:buFont typeface="Wingdings"/>
        <a:buChar char="n"/>
        <a:defRPr kumimoji="1" sz="2000" baseline="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>
            <a:shade val="50000"/>
          </a:schemeClr>
        </a:buClr>
        <a:buSzPct val="60000"/>
        <a:buFont typeface="Wingdings"/>
        <a:buChar char="n"/>
        <a:defRPr kumimoji="1" sz="20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2">
            <a:shade val="50000"/>
          </a:schemeClr>
        </a:buClr>
        <a:buSzPct val="60000"/>
        <a:buFont typeface="Wingdings"/>
        <a:buChar char="n"/>
        <a:defRPr kumimoji="1" sz="20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5">
            <a:shade val="50000"/>
          </a:schemeClr>
        </a:buClr>
        <a:buSzPct val="60000"/>
        <a:buFont typeface="Wingdings"/>
        <a:buChar char="n"/>
        <a:defRPr kumimoji="1" sz="200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tx1"/>
        </a:buClr>
        <a:buSzPct val="50000"/>
        <a:buFont typeface="Wingdings"/>
        <a:buChar char="n"/>
        <a:defRPr kumimoji="1" sz="20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MX" dirty="0" smtClean="0"/>
              <a:t>SISTEMAS DE ENFRIAMIENTO</a:t>
            </a:r>
            <a:endParaRPr lang="es-MX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MX" dirty="0" smtClean="0"/>
              <a:t>EDUARDO ROMO</a:t>
            </a:r>
          </a:p>
          <a:p>
            <a:r>
              <a:rPr lang="es-MX" dirty="0" smtClean="0"/>
              <a:t>201</a:t>
            </a:r>
            <a:endParaRPr lang="es-MX" dirty="0"/>
          </a:p>
        </p:txBody>
      </p:sp>
      <p:sp>
        <p:nvSpPr>
          <p:cNvPr id="4" name="3 CuadroTexto"/>
          <p:cNvSpPr txBox="1"/>
          <p:nvPr/>
        </p:nvSpPr>
        <p:spPr>
          <a:xfrm>
            <a:off x="1979712" y="5733256"/>
            <a:ext cx="53285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400" dirty="0" smtClean="0"/>
              <a:t>ASESOR RAUL TAPIA</a:t>
            </a:r>
            <a:endParaRPr lang="es-MX" sz="2400" dirty="0"/>
          </a:p>
        </p:txBody>
      </p:sp>
      <p:pic>
        <p:nvPicPr>
          <p:cNvPr id="6" name="5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4368" y="60237"/>
            <a:ext cx="850886" cy="532039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692696"/>
            <a:ext cx="854075" cy="53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181741"/>
            <a:ext cx="854075" cy="53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171202"/>
            <a:ext cx="2127250" cy="1042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65226"/>
            <a:ext cx="4071937" cy="1054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509120"/>
            <a:ext cx="4071937" cy="1054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9441" y="4541777"/>
            <a:ext cx="4071937" cy="1054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7 CuadroTexto"/>
          <p:cNvSpPr txBox="1"/>
          <p:nvPr/>
        </p:nvSpPr>
        <p:spPr>
          <a:xfrm>
            <a:off x="683568" y="446853"/>
            <a:ext cx="69127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COLEGIO NACIONAL DE LA EDUCACION PROFESIONAL TECNICA</a:t>
            </a:r>
            <a:endParaRPr lang="es-MX" sz="2000" dirty="0">
              <a:solidFill>
                <a:schemeClr val="bg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4037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556792"/>
          </a:xfrm>
        </p:spPr>
        <p:txBody>
          <a:bodyPr>
            <a:normAutofit fontScale="90000"/>
          </a:bodyPr>
          <a:lstStyle/>
          <a:p>
            <a:r>
              <a:rPr lang="es-MX" dirty="0"/>
              <a:t>PARTES DEL SISTEMA DE ENFRIAMIENTO</a:t>
            </a:r>
            <a:br>
              <a:rPr lang="es-MX" dirty="0"/>
            </a:br>
            <a:r>
              <a:rPr lang="es-MX" dirty="0"/>
              <a:t>(por </a:t>
            </a:r>
            <a:r>
              <a:rPr lang="es-MX" dirty="0" smtClean="0"/>
              <a:t>aire)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680520"/>
          </a:xfrm>
        </p:spPr>
        <p:txBody>
          <a:bodyPr>
            <a:normAutofit fontScale="92500"/>
          </a:bodyPr>
          <a:lstStyle/>
          <a:p>
            <a:r>
              <a:rPr lang="es-MX" dirty="0" smtClean="0"/>
              <a:t>TURBINA ……………………</a:t>
            </a:r>
          </a:p>
          <a:p>
            <a:r>
              <a:rPr lang="es-MX" dirty="0" smtClean="0"/>
              <a:t>BANDA………………………………………</a:t>
            </a:r>
          </a:p>
          <a:p>
            <a:r>
              <a:rPr lang="es-MX" dirty="0" smtClean="0"/>
              <a:t>TOLVA……………........NO HAY</a:t>
            </a:r>
          </a:p>
          <a:p>
            <a:r>
              <a:rPr lang="es-MX" dirty="0" smtClean="0"/>
              <a:t>GALERIAS…………………………</a:t>
            </a:r>
          </a:p>
          <a:p>
            <a:r>
              <a:rPr lang="es-MX" dirty="0" smtClean="0"/>
              <a:t>DEFLECTORES………………………………………NO HAY</a:t>
            </a:r>
          </a:p>
          <a:p>
            <a:r>
              <a:rPr lang="es-MX" dirty="0" smtClean="0"/>
              <a:t>RADIADOR DE ACEITE……………………….</a:t>
            </a:r>
          </a:p>
          <a:p>
            <a:r>
              <a:rPr lang="es-MX" dirty="0" smtClean="0"/>
              <a:t>TERMOSTATO………………….</a:t>
            </a:r>
          </a:p>
          <a:p>
            <a:r>
              <a:rPr lang="es-MX" dirty="0" smtClean="0"/>
              <a:t>ALETAS…………………</a:t>
            </a:r>
          </a:p>
        </p:txBody>
      </p:sp>
      <p:sp>
        <p:nvSpPr>
          <p:cNvPr id="5" name="AutoShape 2" descr="data:image/jpeg;base64,/9j/4AAQSkZJRgABAQAAAQABAAD/2wCEAAkGBhIQEBUUEhMVFRMWFRQVGBIVFhQUFhEVFRYVFxcXFhgXGyYeFxojGRQUHy8gJScpLC8sFh8xNTAqNSYrLCkBCQoKDgwOGg8PGjQkHyI1LiwvKiwsLCwqNCovLCwsMiwyKi8sLSwsLCwpLCwsKSwsLCosLCwsKSwsLSwsLCksLP/AABEIANIA8AMBIgACEQEDEQH/xAAbAAEAAgMBAQAAAAAAAAAAAAAABAUCAwYBB//EADsQAAEDAQUGAgkCBQUBAAAAAAEAAhEDBBIhMUEFUWFxgZEisQYTMkJSocHR8GLhFCMzcvEVgpKi0kP/xAAbAQEAAgMBAQAAAAAAAAAAAAAAAwUCBAYBB//EADERAAIBAwIDBQgBBQAAAAAAAAABAgMEESExBRJBEyJRYaFxgZGxwdHh8PEGFCMyM//aAAwDAQACEQMRAD8AioiLpChCIiAIiIAiIgCIiAIiICc3Y1UsvwA2JzvE8gySob2xv7R5lWDAvS47yqeV3VfUtVbUyAylOv1W5tj59Asqh4lRaoWH9zV8TPsKfgTaWz2Gb1UM53TPCA698lEr0w10BwcPiAInocVrasn6cls21acp4kzWuKUIwykYoiKyNAIiIAiIgCIiAIiIAiIgCIiAIiIAiIgCIiAIiIAiIgLGkcByC9csaHsjksnLn5rEmi8jqkaXqNUUl6j1FiZGpqzfpyWDVm/Rbdp/0NW6/wCZiiIrcqwiIgCIiAIiIAiIgCIiAIiIAiIgCIiAIiIAiIgCIiAn2Y+ELNy1WZ0N5Svf4lvxDy81Q1lipL2suqT7i9h49Rqq3Pqt3juFpeJyBPQqMkNTVsfotV7SD5LKVu2cJc/N0NO6muXl6hERWpWhERAEREAREQBERAEREAREQBERAEREAREQBERAEXrWkmBiToNVdWD0Ye/Gobg+EYu66BYTqRgsyZnCnKbxFFdZ8WEc/JQxn0+y6Haez2UXNaycRjJmTP2XOzEcvsqSrJSm2i3pxcYpM30SprFXMqxoplnrh2GIPHXkoyQiVvaP9zvMrwFS6Gzn1nvuAYEkkkADEqXsPZNOuxznF48XuwcLo074qeleKgnzary3NerbdrqtypRWu0bHZmD+XVe46S0R3wPyVUrG2uqdzHmhn3po0K1vOi8T+YREW0QBERAEREAREQBERAEREAREQBERAEREAWVOmXEACSTAG8rFWewGD1hd8LcOZw8pUdWfJByM6cOeSiXey9ltoic36u3cG7grEVVXutCx/iVRyk5PLLmMVFYRE20+ao3fsz86Ks2IB64Asa/B0B2U78joCrDaTph3T8/NFG9G6bTbGhwBaTUEHL2Xx84UU/8AVmS3Lx9oLAfDSGBgBgEECdTj4QdBkFpdTc7Espu4mkz5wfqFf7SsNMUjdaGwL2AjAe1/1Lu6qLHiyNY+Y/wVXbE61MLK0UzIptbIM3AQTiMwZnLQ6qS+3sa0gaD2QCNDGkDJY12Q0OOETORIABMxO4HDBarTSaATDjIGbgMCYya3DM6rySeNN/MzjjOuxy+0mw/otFag5hhwIMAwdxEg9iuhdQBxAg79e8SoFqsV581HE5ZZxJ39VZ2vEewhGFRd1J6769NDSuLPtpucHq+hUopm0Q11Y+rbAN2GyDBIE5cZUevQLHFrhBBgq9o3EasYtaNrOOuCpqUpU20+jxnzNaIinIgiIgCIiAIiIAiIgCIiAIiIAiIgCm7LrXXHiFCXoMZKOtDng4klKfJNSLqpaVpNrVa+199yjutJVC1jRlznJdG0BwIORXuwrO714fLRdccCYLsCPCOsqjFpK3U7bvXjWVg9PoNfahMhzYzHidcGIIwuzPfuolkrtpz7Lp1Li2ZzGUROneVR2HbhAuu8bMoOOHAnyPyVxZqNN4vMJjWCQ5p7/LsoOx10ZlzEvaFv9ZSutYZx1aWxdcPqBlqttHZ99gc4i4QBhiDHLGe3LU6TsipF5kVG7xge4x7gqOx5BwkHVuTjHAYP81hKk1ruZKRNtWzWMZegQIAi9mSAMnTmQg9GabxJqOxxBBbEcMDhnqotS0OfAyaDJjJxEgcRElb7JbDTOGLdW/UbioZcr0ZknJapke0+jVRkGk4Ogj9Lh9D8lRVLA+taXXw7MyCYcQ0QBjiCYHJd/TrBwkGQVF2jstla6XDxNIIP0PBIKVHmlR0bWP48z2UlVwquqTz/ACfN7ZZ/V1HMzuuInfBwPZaVf2HYw9a8VvbmLriBEmS79WBwjfPKhc2DG7Dsuks7yFdumnlxSy9stlLcW0qSUnonnCPEWdKkXGGgk7hirah6MVCJc5reHtHrGHmt5yS3K+pWhT/2eCmRSbdYHUXQ6DOThkVGXqaeqM4yUllBERDIIiIAiIgCIiAIiIAiIgMX0wfusWUd/dbEUFW3hU1e5NTryhotiXZtnX/ZBPIErK07FumDgYmMJzjLTqul9HKzPVxILzEtOBgARBz7b8QoO2XzXdwujs0HT+4fsuUt7qdav2eMJZLe/X9vQ7SL1eEjmqtlfTyxHBS9n7SLTIMHz4HeFIqBRqtgvYtwd8irRw8Cso3+dKnxOv2XtknxUzDhF5hxB/N6vG06NtbEXKo03kag6+a+Z2K2OY7c4LqLJbb4Dm4OESAYg8D5HpvUZZrUk2uzPpPu1MDo/R3B3Hj+HyRrhw17DNS7dtl1ekGPa2dX5uI5ZA91XMZGAEnqSQPmoZ0lPUzUsEqy24sdIHh1Gp4gaHzy5XDrUwAGRBEiMS7kM1ztrIpDxmCcmCCep+3cKHTtt7wxDTpJJdvDjmZnhu1XqoZ0iatxeU6CzLfwW5L23b6T8bviuOa0g+Ig6zkAMd+ZUKybJouowJJlpc/AER7rRjC8fY2uwkNccnaO5ganhqOIT11OiAG+J3vEQSTzyGPNVCrVKdXkcnHVNpeRaOFOtb89JczaePf8voWdnospi7TaOMZ/7itVutJp566jyUGwbT/mGYE6ef37qy2hRD2EHmOYy+3VbUuLVHWWdI+uPEqYf05SVu+Z5qeOdM+Hs6ZZzm0rXfb1H55qtW2vWJwiAPd3HjvK1Lr6MOWO+Snp0+zXKERFKSBERAEREAREQBERAEREAREQHV+jNqYGFpMOdGBEtIa0b8M725Rtqt/nu4wcJPusGvJYejNsawmS4GLoLZOsmY6aLftn+tOPiaM23TqMoHwhcVbQ7O/nH2/P7FzxTv2MJry+TXzK4tWbQsi1YPqhuZx3a9leYOUcjXbLFfEjB4yO/gVCslvqNcLntDCD8wRzCmPtDj+kcMXft+dfKdYhwdAMb9eoSVLOpt2vEex7ktUdLZaBLL9Uhg4YfMrXaNsNYIot/wBxB8sz1Ud7m1W32TIzYTMcW/ZRHBOz5SSpxSU9Kax8yvtDnF5cTLjmSt1N8iV7VprVSMFebGrKTqLL3LEPvDHHMEb946jHnyWH+mtJkOhuo3HmdNd/NaqTo/O326rJ9APGEAjInAQZIB/7DsqridLaqvYy94Bc8spW723X1X1+JvbSoMEmtGM3abbxwOEuMg6KZY6oc0HPDM7vpqOir7JsF9QwHAGJxkDyO9Tf9OfZoDiHB0xE4ZYGeMdyqWpLmSy9v3ojqIJQk8dSk25Z7tW8Mn49dfoeqrlf7ZpXqc6tIPTI/nBUC7ThFftbZJ7x0+3ocxxKj2dd42ev77wiIrUrgiIgCIiAIiIAiIgCIiAIiICx2HaAyqJmJnDORu7jsrrbLr7WvDXwDEuxG/OTuK5ejUuuB3Fde0+upBoZm0eMnIiMsJhcvf0J076FWCzzfw/QtY1qUrCdOrJLG2fivUpXOJIaM/vMD5HsvX7NewSQQN+B7q7s2zWU8fadESfstlSqG5Ry0PNWqjjc4mVfmeEtDlnMjNYOcp20qQGLfZOI/TvCq3PQmSJNlthpuBCnl4JMZZjkfwqic9WFiqSOQ+qxbJIx6kpwUZ7cVIlYPao2TReDwfstlMy6NSDEZgnERu8Qhaxl+aYrCq+6QdxnsQfqVDcQ56Uo+Rs2dTsriE/P06+htp0axdda5xvED2yL05TjxUwbItLCC8S0TPjvXZ1jnBUQ16lJ/h0JjDLMaYqbW2/Xa0tqMIBBGLXNzHELk3zdMH0JnlZwc0j4gRHMLml0Ad9++I81R2gQ93M+a6PgM8SnDxSfw/kpuMRzGE/d+/A1oiLqDngiIgCIiAIiIAiIgCIpdi2ZUreyMPiOA/fojeNzGUlFZk8ERTbDsipVyEN+I4DpvV9YfR+nTxd43cchyH3Vi6qAoJVvArKt/wBKS95AsWwqdLE+N285DkFOfXAUata1XWi3rVlU8TSUKlZ5k8k6vbIVbaLeorqrnmAshQj9Thpu+/JR6yN6FvGCzIw9cXSDqZ7iPqqx7laeqc4mGuJOHsloHUozZUYuxO73R9+q82EnFvQraVIuOGW/LtvVjRbAWw0kDVg9SRYS0M2r0hetasrq9MGzUGqLbD4RyHkVMdgoVtGAHD6FYy2ZJT1msEt1e5UBu3hLXRjoAYkLobL6W03YPlp4i8O7cR/xVHTqilXvFhc1pBgGIujrkRO7BdJTtFlteYa525wDKnQiL3QriqmNMr3n0aW5zlrfLyW+ycQRqJIEdAFTWkeM81c7RptZULWzDZABzgPfmqWufEea6LgS/wAza8Pqis4s/wDDH2/RmtERdac2EREAREQBERAFJsez6lU+BuHxHADqpWzLMyQ6oLwOm7mNeS6lj2houxEYRlCglWWyK+5vHT0ivf0Kyw+jjGYv8bt3ujpr1VoXgDBaKtpUGvbVrSnncrGqlZ5k8kytalX2i3KFXtpK0lmEuMDefoo1zTeIm7StUtzOrai7JangNxecfhGf7LVUtkYMEfqOZ+yjErap26WsjfhTwXOxre01LrgGg4DTudOisdq0LxvNaS4YQ1ugMF0DIDL8w5RdPsPa15jmk/zN8+0OfCSYHHeqHi1tUo1Fd0tuq8PwzoLKVKtSdrUW+374o1We0aFSS0FabXs2p/UF0Md7ImHQBniNQJ7KPQtn+fzLkti2uoV45W/VHN3/AA6paz126Po/z5Eh9Ba/Ure2uCsi4Lbwiu5pIjimvHBbXPCj1Ki8ZnHLNVTdvWmmy9UE5A48hifId1nUdHM4BTNn2IOIpkgGoCJOEDXzHZaF9XVKi/F6L6/BfQvOE2zrV1LpHVknZdqdZ3Go+kTTJ/qNwNO9j0zjH5yrersazWpt9hDScfWU8IP62ZdRHRYULY+yEUrQL1I4NrAZTo7nxmeOnm0NjCmPXWap6vKWibjwTHh+E45ZboXHuWudvB9Dr28vJztZsHEzAGOrsJJx5qkc6TO/FXG0HhrDvdgOA/x5qmXZ8CpNQlUfXRe7cqOL1MyjTXTUIiLoikCIiAIiIAiIgLOxPlg4YKdQtRaI004b1S2SvdOORz+6sKoluCrasHCftK+tT1wzOvbVGF5/LfosXlrPaxPwj67lGrWpzuA+EZfupIW7lrImhSS2N77Q1ns+J2/Qct6i1KpcZJlYIt2MVFYRsKKQREXpkF610GQvEXjSawz1Np5R01k2oLQ1rHGHzdccMWmAXTwF4dVhtewsomGXtMXQT72kZZZrnQYV/sn0hio01cw0tv8AOILuQEdeC5K94XUtpdtbbeC3X3RfW97CvHsq/rs/yRQSO0yMRmRlpkVn687x3j5QrV2z/XVKhD2gDU43r5fGWX4FVkS13N3zI/8AXyWtS4pNLEln0Iq3AqM3mnLl8t19zE1jvA6rFjrx8Pi4+6FKDW3mH3TwbhI3xvUmhQvF9NxMkS0zHyGGiznxV47sfUjpf0+k+/PTyWPXJqsGz71QNJaXEa5NjzVns+yMqB1Cq27WBkPGZOhaTpw/daabTWpAYCrSOB5fQqWR/E0w9vgr08McIIzDuGh6HQqkr1Z1Zc03+PwXsKEKMFCCwl+5JFkthn+GtQBJENeR4arfvwzB4qtttk9S51JtU+qwddP/AMzjOOogyP7hqt9t2pSrWciqLtVpgjI03t96dIw5jDRcrtDaZqSBMHMnN3PcOH7RsWFhVup4isLq+nt/fkQVriNuuaW/h4mvaNrFR/hwaMGjhqTxP2UREX0KjSjRgqcNkcvVqSqzc5bsIiKUjCxDxN0kXomOGUwslGfZT61rw8gAEFkTfneZXnLmWc4/fmexUev6ySiIvTwIiIAs21nAQCY3LBEaT3PGk9wiIh6EREAREQBERAEREBLsO06lEgsdlporiwekFO49jhdD7xkaEgADkInRc4irLrhdvcatYfijdoX1WjonleDOop0qb6EB38wY54YOMRGBkcdeizrewyqHAuEEtGYBAkZzPCN65UGFmLS/4nf8j91UT4BPPdn8UWceMRx3o+p1lStcqNqMIM+FzRjhoTvjL7wVCtO12se57HwXCC0QSYwBzhpjDHFc+6q45knmSVgs6P8AT8U81Z58kvr+DCrxdtdyPx+xJtVtdU4NzujfvJ1PFRkRdHSowoxUKawilqVJVJc03lhERSGAREQBERAEREAREQBERAEREAREQBERAEREAREQBERAEREAREQBERAEREAREQH/2Q=="/>
          <p:cNvSpPr>
            <a:spLocks noChangeAspect="1" noChangeArrowheads="1"/>
          </p:cNvSpPr>
          <p:nvPr/>
        </p:nvSpPr>
        <p:spPr bwMode="auto">
          <a:xfrm>
            <a:off x="63500" y="-971550"/>
            <a:ext cx="2286000" cy="2000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1843318"/>
            <a:ext cx="936104" cy="8190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2420888"/>
            <a:ext cx="1121700" cy="8709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3573016"/>
            <a:ext cx="1080120" cy="9621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4653136"/>
            <a:ext cx="1233488" cy="923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6434" y="5115098"/>
            <a:ext cx="1195388" cy="957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6334" y="5733256"/>
            <a:ext cx="627062" cy="9405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11016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52736"/>
          </a:xfrm>
        </p:spPr>
        <p:txBody>
          <a:bodyPr>
            <a:normAutofit fontScale="90000"/>
          </a:bodyPr>
          <a:lstStyle/>
          <a:p>
            <a:r>
              <a:rPr lang="es-MX" dirty="0"/>
              <a:t>FUNCIONAMIENTO DE LAS PARTES</a:t>
            </a:r>
            <a:br>
              <a:rPr lang="es-MX" dirty="0"/>
            </a:br>
            <a:r>
              <a:rPr lang="es-MX" dirty="0"/>
              <a:t>(por </a:t>
            </a:r>
            <a:r>
              <a:rPr lang="es-MX" dirty="0" smtClean="0"/>
              <a:t>aire)</a:t>
            </a:r>
            <a:endParaRPr lang="es-MX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17138918"/>
              </p:ext>
            </p:extLst>
          </p:nvPr>
        </p:nvGraphicFramePr>
        <p:xfrm>
          <a:off x="539552" y="1202727"/>
          <a:ext cx="8229600" cy="55386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603067">
                <a:tc>
                  <a:txBody>
                    <a:bodyPr/>
                    <a:lstStyle/>
                    <a:p>
                      <a:r>
                        <a:rPr lang="es-MX" dirty="0" smtClean="0"/>
                        <a:t>PARTES DEL SISTEMA DE ENFRIAMIENTO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FUNCION ENCARGADA</a:t>
                      </a:r>
                      <a:endParaRPr lang="es-MX" dirty="0"/>
                    </a:p>
                  </a:txBody>
                  <a:tcPr/>
                </a:tc>
              </a:tr>
              <a:tr h="603067">
                <a:tc>
                  <a:txBody>
                    <a:bodyPr/>
                    <a:lstStyle/>
                    <a:p>
                      <a:r>
                        <a:rPr lang="es-MX" dirty="0" smtClean="0"/>
                        <a:t>TURBINA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NO HAY DATOS</a:t>
                      </a:r>
                      <a:endParaRPr lang="es-MX" dirty="0"/>
                    </a:p>
                  </a:txBody>
                  <a:tcPr/>
                </a:tc>
              </a:tr>
              <a:tr h="603067">
                <a:tc>
                  <a:txBody>
                    <a:bodyPr/>
                    <a:lstStyle/>
                    <a:p>
                      <a:r>
                        <a:rPr lang="es-MX" dirty="0" smtClean="0"/>
                        <a:t>BANDA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mantener sincronizados el cigüeñal y el </a:t>
                      </a:r>
                      <a:r>
                        <a:rPr lang="es-MX" dirty="0" err="1" smtClean="0"/>
                        <a:t>arbol</a:t>
                      </a:r>
                      <a:r>
                        <a:rPr lang="es-MX" dirty="0" smtClean="0"/>
                        <a:t> o arboles de levas del motor</a:t>
                      </a:r>
                      <a:endParaRPr lang="es-MX" dirty="0"/>
                    </a:p>
                  </a:txBody>
                  <a:tcPr/>
                </a:tc>
              </a:tr>
              <a:tr h="603067">
                <a:tc>
                  <a:txBody>
                    <a:bodyPr/>
                    <a:lstStyle/>
                    <a:p>
                      <a:r>
                        <a:rPr lang="es-MX" dirty="0" smtClean="0"/>
                        <a:t>TOLVA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PROTEGE EL MOTOR</a:t>
                      </a:r>
                      <a:endParaRPr lang="es-MX" dirty="0"/>
                    </a:p>
                  </a:txBody>
                  <a:tcPr/>
                </a:tc>
              </a:tr>
              <a:tr h="603067">
                <a:tc>
                  <a:txBody>
                    <a:bodyPr/>
                    <a:lstStyle/>
                    <a:p>
                      <a:r>
                        <a:rPr lang="es-MX" dirty="0" smtClean="0"/>
                        <a:t>GALERIAS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NO HAY DATOS</a:t>
                      </a:r>
                      <a:endParaRPr lang="es-MX" dirty="0"/>
                    </a:p>
                  </a:txBody>
                  <a:tcPr/>
                </a:tc>
              </a:tr>
              <a:tr h="603067">
                <a:tc>
                  <a:txBody>
                    <a:bodyPr/>
                    <a:lstStyle/>
                    <a:p>
                      <a:r>
                        <a:rPr lang="es-MX" dirty="0" smtClean="0"/>
                        <a:t>DEFLECTORES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NO HAY DATOS</a:t>
                      </a:r>
                      <a:endParaRPr lang="es-MX" dirty="0"/>
                    </a:p>
                  </a:txBody>
                  <a:tcPr/>
                </a:tc>
              </a:tr>
              <a:tr h="603067">
                <a:tc>
                  <a:txBody>
                    <a:bodyPr/>
                    <a:lstStyle/>
                    <a:p>
                      <a:r>
                        <a:rPr lang="es-MX" dirty="0" smtClean="0"/>
                        <a:t>RADIADOR DE ACEITE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refrigerar de manera mas efectiva el bloque motor mediante el enfriamiento de una zona del circuito de lubricación</a:t>
                      </a:r>
                      <a:endParaRPr lang="es-MX" dirty="0"/>
                    </a:p>
                  </a:txBody>
                  <a:tcPr/>
                </a:tc>
              </a:tr>
              <a:tr h="603067">
                <a:tc>
                  <a:txBody>
                    <a:bodyPr/>
                    <a:lstStyle/>
                    <a:p>
                      <a:r>
                        <a:rPr lang="es-MX" dirty="0" smtClean="0"/>
                        <a:t>TERMOSTATO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se enfrían y calienta con facilidad</a:t>
                      </a:r>
                      <a:endParaRPr lang="es-MX" dirty="0"/>
                    </a:p>
                  </a:txBody>
                  <a:tcPr/>
                </a:tc>
              </a:tr>
              <a:tr h="299726">
                <a:tc>
                  <a:txBody>
                    <a:bodyPr/>
                    <a:lstStyle/>
                    <a:p>
                      <a:r>
                        <a:rPr lang="es-MX" dirty="0" smtClean="0"/>
                        <a:t>ALETAS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NO HAY DATOS</a:t>
                      </a:r>
                      <a:endParaRPr lang="es-MX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92814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7504" y="274638"/>
            <a:ext cx="8856984" cy="1143000"/>
          </a:xfrm>
        </p:spPr>
        <p:txBody>
          <a:bodyPr>
            <a:normAutofit/>
          </a:bodyPr>
          <a:lstStyle/>
          <a:p>
            <a:r>
              <a:rPr lang="es-MX" dirty="0" smtClean="0"/>
              <a:t>EJEMPLOS </a:t>
            </a:r>
            <a:endParaRPr lang="es-MX" dirty="0"/>
          </a:p>
        </p:txBody>
      </p:sp>
      <p:pic>
        <p:nvPicPr>
          <p:cNvPr id="5" name="4 Marcador de contenido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2889423"/>
            <a:ext cx="3960440" cy="2803647"/>
          </a:xfrm>
        </p:spPr>
      </p:pic>
      <p:pic>
        <p:nvPicPr>
          <p:cNvPr id="6" name="5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3068960"/>
            <a:ext cx="3556972" cy="2664296"/>
          </a:xfrm>
          <a:prstGeom prst="rect">
            <a:avLst/>
          </a:prstGeom>
        </p:spPr>
      </p:pic>
      <p:sp>
        <p:nvSpPr>
          <p:cNvPr id="7" name="6 CuadroTexto"/>
          <p:cNvSpPr txBox="1"/>
          <p:nvPr/>
        </p:nvSpPr>
        <p:spPr>
          <a:xfrm>
            <a:off x="467544" y="2348880"/>
            <a:ext cx="31683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ENFRIAMIENTO POR AIRE</a:t>
            </a:r>
            <a:endParaRPr lang="es-MX" dirty="0"/>
          </a:p>
        </p:txBody>
      </p:sp>
      <p:sp>
        <p:nvSpPr>
          <p:cNvPr id="8" name="7 CuadroTexto"/>
          <p:cNvSpPr txBox="1"/>
          <p:nvPr/>
        </p:nvSpPr>
        <p:spPr>
          <a:xfrm>
            <a:off x="5292080" y="2533546"/>
            <a:ext cx="26961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ENFRIAMIENTO POR AGUA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027988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95536" y="332656"/>
            <a:ext cx="8229600" cy="864096"/>
          </a:xfrm>
        </p:spPr>
        <p:txBody>
          <a:bodyPr/>
          <a:lstStyle/>
          <a:p>
            <a:r>
              <a:rPr lang="es-MX" dirty="0" smtClean="0"/>
              <a:t>CONCLUSION</a:t>
            </a:r>
            <a:endParaRPr lang="es-MX" dirty="0"/>
          </a:p>
        </p:txBody>
      </p:sp>
      <p:sp>
        <p:nvSpPr>
          <p:cNvPr id="5" name="4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UN CARRO SIN SISTEMA DE ENFRIAMIENTO NO PODRIA FUNCIONAR MUCHO TIEMPO POR NO TENER LA CAPACIDAD DE ENFRIARSE Y ASI LLEGAR A QUEMAR CABLERIA ETC.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409640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INDICE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INTRODUCCION</a:t>
            </a:r>
          </a:p>
          <a:p>
            <a:r>
              <a:rPr lang="es-MX" dirty="0" smtClean="0"/>
              <a:t>OBJETIVOS DEL SISTEMA DE ENFRIAMIENTO</a:t>
            </a:r>
          </a:p>
          <a:p>
            <a:r>
              <a:rPr lang="es-MX" dirty="0" smtClean="0"/>
              <a:t>¿QUE ES ?</a:t>
            </a:r>
          </a:p>
          <a:p>
            <a:r>
              <a:rPr lang="es-MX" dirty="0" smtClean="0"/>
              <a:t>¿DONDE SE ENCUENTRA?</a:t>
            </a:r>
          </a:p>
          <a:p>
            <a:r>
              <a:rPr lang="es-MX" dirty="0" smtClean="0"/>
              <a:t>¿A QUE HORAS SE UTILIZA?</a:t>
            </a:r>
          </a:p>
          <a:p>
            <a:r>
              <a:rPr lang="es-MX" dirty="0" smtClean="0"/>
              <a:t>PARTES DEL SISTEMA DE ENFRIAMIENTO</a:t>
            </a:r>
          </a:p>
          <a:p>
            <a:r>
              <a:rPr lang="es-MX" dirty="0" smtClean="0"/>
              <a:t>FUNCIONAMIENTO DE LA PARTES</a:t>
            </a:r>
          </a:p>
          <a:p>
            <a:endParaRPr lang="es-MX" dirty="0" smtClean="0"/>
          </a:p>
        </p:txBody>
      </p:sp>
    </p:spTree>
    <p:extLst>
      <p:ext uri="{BB962C8B-B14F-4D97-AF65-F5344CB8AC3E}">
        <p14:creationId xmlns:p14="http://schemas.microsoft.com/office/powerpoint/2010/main" val="2576832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INTRODUCCION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/>
              <a:t>CUALQUIER PERSONA PODRIA ENCENDER UN AUTO PERO POCAS SABEN LO QUE PASA EN EL INTERIOR </a:t>
            </a:r>
          </a:p>
          <a:p>
            <a:endParaRPr lang="es-MX" dirty="0" smtClean="0"/>
          </a:p>
          <a:p>
            <a:r>
              <a:rPr lang="es-MX" dirty="0" smtClean="0"/>
              <a:t>AQUÍ VEREMOS LOS SISTEMAS DE ENFRIAMIENTO QUE HAY  Y SU FUNCIONAMIENTO COMO LAS PARTES QUE INTERVIENEN PARA ELLO.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806759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7504" y="274638"/>
            <a:ext cx="8928992" cy="1143000"/>
          </a:xfrm>
        </p:spPr>
        <p:txBody>
          <a:bodyPr>
            <a:normAutofit fontScale="90000"/>
          </a:bodyPr>
          <a:lstStyle/>
          <a:p>
            <a:r>
              <a:rPr lang="es-MX" dirty="0" smtClean="0"/>
              <a:t>OBJETIVOS DE LOS SISTEMAS DE ENFRIAMIENTO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41168"/>
          </a:xfrm>
        </p:spPr>
        <p:txBody>
          <a:bodyPr>
            <a:normAutofit fontScale="92500"/>
          </a:bodyPr>
          <a:lstStyle/>
          <a:p>
            <a:r>
              <a:rPr lang="es-MX" dirty="0" smtClean="0"/>
              <a:t>REDUCIR LA TEMPERATURA DENTRO DE LOS RANGOS SEGUROS DE OPERACIÓN PARA LOS DIFERENTES COMPONENTES, TANTO EXTERIORES COMO INTERIORES DEL MOTOR</a:t>
            </a:r>
          </a:p>
          <a:p>
            <a:r>
              <a:rPr lang="es-MX" dirty="0" smtClean="0"/>
              <a:t>DISMINUIR EL DESGASTE DE LAS PARTES</a:t>
            </a:r>
          </a:p>
          <a:p>
            <a:r>
              <a:rPr lang="es-MX" dirty="0" smtClean="0"/>
              <a:t>REDUCIR EL CALENTAMIENTO DE LOS ELEMENTOS  DE LA MAQUINA QUE SE MUEVEN  UNO CON RESPECTO A OTROS</a:t>
            </a:r>
          </a:p>
          <a:p>
            <a:r>
              <a:rPr lang="es-MX" dirty="0" smtClean="0"/>
              <a:t>MANTENER UNA TEMPERATURA OPTIMA PARA OBTENER  EL MEJOR DESEMPEÑO DEL MOTOR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532877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¿QUE ES?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EL SISTEMA DE ENFRIAMIENTO ES UN PROSEDIMIENTO QUE SE UTILIZA PARA BAJAR LAS ALTAS TEMPERATURAS DEL MOTOR  DE MANERA QUE ESTE SE ENCUENTRA A UNA TEMPERATURA CONSIDERABLE.</a:t>
            </a:r>
          </a:p>
          <a:p>
            <a:r>
              <a:rPr lang="es-MX" dirty="0" smtClean="0"/>
              <a:t>ESTO SE LLEVA A CABO POR MEDIO DE TRES COSAS, POR AIRE,POR AGUA O MIXTO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261235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¿DONDE SE ENCUENTRA?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DEPENDIENDO DEL AUTOMOVIL Y EL SISTEMA QUE UTILIZA.</a:t>
            </a:r>
          </a:p>
          <a:p>
            <a:r>
              <a:rPr lang="es-MX" dirty="0" smtClean="0"/>
              <a:t>EL DE AIRE SE ENCUENTRA EN LA PARTE DELANTERA O EN MEDIO</a:t>
            </a:r>
          </a:p>
          <a:p>
            <a:r>
              <a:rPr lang="es-MX" dirty="0" smtClean="0"/>
              <a:t>EL DE AGUA POR LO COMUN ESTARA A UNOS CENTIMETROS DEL MOTOR DEL AUTOMOVIL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776963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A QUE HORAS SE UTILIZA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CUANDO EL MOTOR LO NESESITE POR EJEMPLO CUANDO EXCEDA LA TEMPERATURA INDICADA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43277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512" y="274638"/>
            <a:ext cx="8784976" cy="1143000"/>
          </a:xfrm>
        </p:spPr>
        <p:txBody>
          <a:bodyPr>
            <a:normAutofit fontScale="90000"/>
          </a:bodyPr>
          <a:lstStyle/>
          <a:p>
            <a:r>
              <a:rPr lang="es-MX" dirty="0" smtClean="0"/>
              <a:t>PARTES DEL SISTEMA DE </a:t>
            </a:r>
            <a:r>
              <a:rPr lang="es-MX" dirty="0" smtClean="0"/>
              <a:t>ENFRIAMIENTO</a:t>
            </a:r>
            <a:br>
              <a:rPr lang="es-MX" dirty="0" smtClean="0"/>
            </a:br>
            <a:r>
              <a:rPr lang="es-MX" dirty="0" smtClean="0"/>
              <a:t>(</a:t>
            </a:r>
            <a:r>
              <a:rPr lang="es-MX" dirty="0" smtClean="0"/>
              <a:t>por agua)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697924"/>
          </a:xfrm>
        </p:spPr>
        <p:txBody>
          <a:bodyPr>
            <a:normAutofit fontScale="92500" lnSpcReduction="20000"/>
          </a:bodyPr>
          <a:lstStyle/>
          <a:p>
            <a:endParaRPr lang="es-MX" dirty="0" smtClean="0"/>
          </a:p>
          <a:p>
            <a:r>
              <a:rPr lang="es-MX" dirty="0" smtClean="0"/>
              <a:t>MANGUERAS DE CONDUCCION……………….</a:t>
            </a:r>
          </a:p>
          <a:p>
            <a:endParaRPr lang="es-MX" dirty="0" smtClean="0"/>
          </a:p>
          <a:p>
            <a:r>
              <a:rPr lang="es-MX" dirty="0" smtClean="0"/>
              <a:t>TERMOSTATO…………………..</a:t>
            </a:r>
          </a:p>
          <a:p>
            <a:endParaRPr lang="es-MX" dirty="0" smtClean="0"/>
          </a:p>
          <a:p>
            <a:r>
              <a:rPr lang="es-MX" dirty="0" smtClean="0"/>
              <a:t>BULBO DE RADIADOR………………...................</a:t>
            </a:r>
          </a:p>
          <a:p>
            <a:endParaRPr lang="es-MX" dirty="0" smtClean="0"/>
          </a:p>
          <a:p>
            <a:r>
              <a:rPr lang="es-MX" dirty="0" smtClean="0"/>
              <a:t>BOMBA DE AGUA………………………..</a:t>
            </a:r>
          </a:p>
          <a:p>
            <a:endParaRPr lang="es-MX" dirty="0"/>
          </a:p>
          <a:p>
            <a:r>
              <a:rPr lang="es-MX" dirty="0" smtClean="0"/>
              <a:t>MOTOVENTILADOR……………………………………</a:t>
            </a:r>
          </a:p>
          <a:p>
            <a:endParaRPr lang="es-MX" dirty="0" smtClean="0"/>
          </a:p>
          <a:p>
            <a:r>
              <a:rPr lang="es-MX" dirty="0" smtClean="0"/>
              <a:t>RADIADOR………………………………..</a:t>
            </a:r>
            <a:endParaRPr lang="es-MX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3525" y="1724270"/>
            <a:ext cx="1628775" cy="895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5346" y="2688622"/>
            <a:ext cx="926964" cy="8110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0826" y="3229917"/>
            <a:ext cx="1243013" cy="919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0826" y="4869160"/>
            <a:ext cx="1461474" cy="10946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4 CuadroTexto"/>
          <p:cNvSpPr txBox="1"/>
          <p:nvPr/>
        </p:nvSpPr>
        <p:spPr>
          <a:xfrm>
            <a:off x="1619672" y="6453336"/>
            <a:ext cx="34491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GOOGLE IMAGENES</a:t>
            </a:r>
            <a:endParaRPr lang="es-MX" dirty="0"/>
          </a:p>
        </p:txBody>
      </p:sp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8218" y="4147295"/>
            <a:ext cx="1185307" cy="1156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8" name="Picture 10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5784451"/>
            <a:ext cx="1038217" cy="10382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8890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52736"/>
          </a:xfrm>
        </p:spPr>
        <p:txBody>
          <a:bodyPr>
            <a:normAutofit fontScale="90000"/>
          </a:bodyPr>
          <a:lstStyle/>
          <a:p>
            <a:r>
              <a:rPr lang="es-MX" dirty="0" smtClean="0"/>
              <a:t>FUNCIONAMIENTO DE LAS </a:t>
            </a:r>
            <a:r>
              <a:rPr lang="es-MX" dirty="0" smtClean="0"/>
              <a:t>PARTES</a:t>
            </a:r>
            <a:br>
              <a:rPr lang="es-MX" dirty="0" smtClean="0"/>
            </a:br>
            <a:r>
              <a:rPr lang="es-MX" dirty="0" smtClean="0"/>
              <a:t>(</a:t>
            </a:r>
            <a:r>
              <a:rPr lang="es-MX" dirty="0" smtClean="0"/>
              <a:t>por agua)</a:t>
            </a:r>
            <a:endParaRPr lang="es-MX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47634730"/>
              </p:ext>
            </p:extLst>
          </p:nvPr>
        </p:nvGraphicFramePr>
        <p:xfrm>
          <a:off x="323850" y="1165814"/>
          <a:ext cx="8569326" cy="5287522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284663"/>
                <a:gridCol w="4284663"/>
              </a:tblGrid>
              <a:tr h="893812">
                <a:tc>
                  <a:txBody>
                    <a:bodyPr/>
                    <a:lstStyle/>
                    <a:p>
                      <a:r>
                        <a:rPr lang="es-MX" dirty="0" smtClean="0"/>
                        <a:t>PARTES</a:t>
                      </a:r>
                      <a:r>
                        <a:rPr lang="es-MX" baseline="0" dirty="0" smtClean="0"/>
                        <a:t> DEL SISTEMA DE ENFRIAMIENTO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FUNCION ENCARGADA</a:t>
                      </a:r>
                      <a:endParaRPr lang="es-MX" dirty="0"/>
                    </a:p>
                  </a:txBody>
                  <a:tcPr/>
                </a:tc>
              </a:tr>
              <a:tr h="725627">
                <a:tc>
                  <a:txBody>
                    <a:bodyPr/>
                    <a:lstStyle/>
                    <a:p>
                      <a:r>
                        <a:rPr lang="es-MX" dirty="0" smtClean="0"/>
                        <a:t>MANGUERAS</a:t>
                      </a:r>
                      <a:r>
                        <a:rPr lang="es-MX" baseline="0" dirty="0" smtClean="0"/>
                        <a:t> DE CONDUCCION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MX" sz="1400" dirty="0" smtClean="0"/>
                        <a:t>Distribuyen el líquido refrigerante a través de todo el circuito refrigerante, permitiendo así el ciclo de enfriamiento en el motor.</a:t>
                      </a:r>
                      <a:endParaRPr lang="es-MX" sz="1400" dirty="0"/>
                    </a:p>
                  </a:txBody>
                  <a:tcPr/>
                </a:tc>
              </a:tr>
              <a:tr h="1360550">
                <a:tc>
                  <a:txBody>
                    <a:bodyPr/>
                    <a:lstStyle/>
                    <a:p>
                      <a:r>
                        <a:rPr lang="es-MX" dirty="0" smtClean="0"/>
                        <a:t>TERMOSTATO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MX" sz="1400" dirty="0" smtClean="0"/>
                        <a:t>Se encarga de llevar al motor a su punto óptimo de temperatura de operación de inicio (*20° a 90° C). Después de alcanzar una temperatura nominal de 80° C el termostato empieza a ceder por la presión, permitiendo el paso del refrigerante caliente por todo el circuito</a:t>
                      </a:r>
                      <a:endParaRPr lang="es-MX" sz="1400" dirty="0"/>
                    </a:p>
                  </a:txBody>
                  <a:tcPr/>
                </a:tc>
              </a:tr>
              <a:tr h="553230">
                <a:tc>
                  <a:txBody>
                    <a:bodyPr/>
                    <a:lstStyle/>
                    <a:p>
                      <a:r>
                        <a:rPr lang="es-MX" dirty="0" smtClean="0"/>
                        <a:t>BULBO DE RADIADOR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400" dirty="0" smtClean="0"/>
                        <a:t>Es el encargado de disparar el encendido del moto ventilador,</a:t>
                      </a:r>
                      <a:endParaRPr lang="es-MX" sz="1400" dirty="0"/>
                    </a:p>
                  </a:txBody>
                  <a:tcPr/>
                </a:tc>
              </a:tr>
              <a:tr h="937268">
                <a:tc>
                  <a:txBody>
                    <a:bodyPr/>
                    <a:lstStyle/>
                    <a:p>
                      <a:r>
                        <a:rPr lang="es-MX" dirty="0" smtClean="0"/>
                        <a:t>BOMBA DE AGUA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400" dirty="0" smtClean="0"/>
                        <a:t>Hacer circular el líquido refrigerante a través de todo el circuito, pudiendo impulsar el líquido caliente hacia el radiador para que así se </a:t>
                      </a:r>
                      <a:r>
                        <a:rPr lang="es-MX" sz="1400" dirty="0" err="1" smtClean="0"/>
                        <a:t>enfrie</a:t>
                      </a:r>
                      <a:r>
                        <a:rPr lang="es-MX" sz="1400" dirty="0" smtClean="0"/>
                        <a:t> y entre nuevamente al motor disminuyendo la temperatura.</a:t>
                      </a:r>
                      <a:endParaRPr lang="es-MX" sz="1400" dirty="0"/>
                    </a:p>
                  </a:txBody>
                  <a:tcPr/>
                </a:tc>
              </a:tr>
              <a:tr h="786096">
                <a:tc>
                  <a:txBody>
                    <a:bodyPr/>
                    <a:lstStyle/>
                    <a:p>
                      <a:r>
                        <a:rPr lang="es-MX" dirty="0" smtClean="0"/>
                        <a:t>MOTOVENTILADOR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 </a:t>
                      </a:r>
                      <a:r>
                        <a:rPr lang="es-MX" sz="1400" dirty="0" smtClean="0"/>
                        <a:t>Es el encargado de extraer el calor a través del radiador de motor, pudiendo así mantener una temperatura óptima de operación en marcha.</a:t>
                      </a:r>
                      <a:endParaRPr lang="es-MX" sz="1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5 CuadroTexto"/>
          <p:cNvSpPr txBox="1"/>
          <p:nvPr/>
        </p:nvSpPr>
        <p:spPr>
          <a:xfrm>
            <a:off x="467544" y="6381328"/>
            <a:ext cx="76328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http://www.vauxhallclub.com.mx/taller/sistema_enfriamiento.htm</a:t>
            </a:r>
            <a:endParaRPr lang="es-MX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2176021"/>
            <a:ext cx="813594" cy="4484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459" y="2924944"/>
            <a:ext cx="933450" cy="811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6477" y="4149080"/>
            <a:ext cx="1243013" cy="5346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0522" y="5682098"/>
            <a:ext cx="1463675" cy="6573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1281" y="4766185"/>
            <a:ext cx="776288" cy="757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29171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YamatoPainting">
  <a:themeElements>
    <a:clrScheme name="Yamato Painting">
      <a:dk1>
        <a:sysClr val="windowText" lastClr="000000"/>
      </a:dk1>
      <a:lt1>
        <a:sysClr val="window" lastClr="FFFFFF"/>
      </a:lt1>
      <a:dk2>
        <a:srgbClr val="3F2D32"/>
      </a:dk2>
      <a:lt2>
        <a:srgbClr val="FEDD00"/>
      </a:lt2>
      <a:accent1>
        <a:srgbClr val="C24400"/>
      </a:accent1>
      <a:accent2>
        <a:srgbClr val="3F7228"/>
      </a:accent2>
      <a:accent3>
        <a:srgbClr val="516086"/>
      </a:accent3>
      <a:accent4>
        <a:srgbClr val="956A86"/>
      </a:accent4>
      <a:accent5>
        <a:srgbClr val="E87981"/>
      </a:accent5>
      <a:accent6>
        <a:srgbClr val="8D8628"/>
      </a:accent6>
      <a:hlink>
        <a:srgbClr val="0000FF"/>
      </a:hlink>
      <a:folHlink>
        <a:srgbClr val="800080"/>
      </a:folHlink>
    </a:clrScheme>
    <a:fontScheme name="Yamato Painting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Yamato Painting">
      <a:fillStyleLst>
        <a:solidFill>
          <a:schemeClr val="phClr">
            <a:tint val="100000"/>
          </a:schemeClr>
        </a:solidFill>
        <a:gradFill>
          <a:gsLst>
            <a:gs pos="0">
              <a:schemeClr val="phClr">
                <a:tint val="100000"/>
              </a:schemeClr>
            </a:gs>
            <a:gs pos="100000">
              <a:schemeClr val="phClr">
                <a:tint val="100000"/>
                <a:shade val="20000"/>
              </a:schemeClr>
            </a:gs>
          </a:gsLst>
          <a:lin ang="5400000" scaled="1"/>
        </a:gradFill>
        <a:blipFill>
          <a:blip xmlns:r="http://schemas.openxmlformats.org/officeDocument/2006/relationships" r:embed="rId1">
            <a:duotone>
              <a:srgbClr val="000000"/>
              <a:schemeClr val="phClr">
                <a:tint val="100000"/>
              </a:schemeClr>
            </a:duotone>
          </a:blip>
          <a:tile tx="0" ty="0" sx="35000" sy="35000" flip="none" algn="tl"/>
        </a:blipFill>
      </a:fillStyleLst>
      <a:lnStyleLst>
        <a:ln w="9525" cap="flat" cmpd="sng" algn="ctr">
          <a:solidFill>
            <a:schemeClr val="phClr">
              <a:alpha val="60000"/>
            </a:schemeClr>
          </a:solidFill>
          <a:prstDash val="solid"/>
        </a:ln>
        <a:ln w="19525" cap="flat" cmpd="sng" algn="ctr">
          <a:solidFill>
            <a:schemeClr val="phClr">
              <a:alpha val="90000"/>
            </a:schemeClr>
          </a:solidFill>
          <a:prstDash val="solid"/>
        </a:ln>
        <a:ln w="38100" cap="flat" cmpd="sng" algn="ctr">
          <a:solidFill>
            <a:schemeClr val="phClr">
              <a:alpha val="100000"/>
            </a:schemeClr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  <a:scene3d>
            <a:camera prst="orthographicFront"/>
            <a:lightRig rig="soft" dir="tl">
              <a:rot lat="0" lon="0" rev="0"/>
            </a:lightRig>
          </a:scene3d>
          <a:sp3d>
            <a:bevelT prst="angle"/>
            <a:bevelB w="304800" h="44450"/>
            <a:contourClr>
              <a:schemeClr val="phClr">
                <a:shade val="60000"/>
                <a:satMod val="110000"/>
              </a:schemeClr>
            </a:contourClr>
          </a:sp3d>
        </a:effectStyle>
        <a:effectStyle>
          <a:effectLst>
            <a:glow rad="51600">
              <a:schemeClr val="phClr">
                <a:alpha val="60000"/>
              </a:schemeClr>
            </a:glow>
          </a:effectLst>
          <a:scene3d>
            <a:camera prst="orthographicFront"/>
            <a:lightRig rig="threePt" dir="t"/>
          </a:scene3d>
          <a:sp3d>
            <a:bevelT w="165100" prst="coolSlant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>
            <a:shade val="90000"/>
          </a:schemeClr>
        </a:solidFill>
        <a:blipFill>
          <a:blip xmlns:r="http://schemas.openxmlformats.org/officeDocument/2006/relationships" r:embed="rId2">
            <a:duotone>
              <a:schemeClr val="phClr">
                <a:tint val="100000"/>
                <a:shade val="5000"/>
              </a:schemeClr>
              <a:schemeClr val="phClr">
                <a:shade val="100000"/>
              </a:schemeClr>
            </a:duotone>
          </a:blip>
          <a:tile tx="0" ty="0" sx="120000" sy="120000" flip="xy" algn="t"/>
        </a:blipFill>
        <a:blipFill rotWithShape="0">
          <a:blip xmlns:r="http://schemas.openxmlformats.org/officeDocument/2006/relationships" r:embed="rId3">
            <a:duotone>
              <a:schemeClr val="phClr">
                <a:tint val="100000"/>
                <a:shade val="5000"/>
              </a:schemeClr>
              <a:schemeClr val="phClr">
                <a:shade val="100000"/>
              </a:schemeClr>
            </a:duotone>
          </a:blip>
          <a:srcRect/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TC010219417[[fn=Tema de pintura Yamato]]</Template>
  <TotalTime>197</TotalTime>
  <Words>579</Words>
  <Application>Microsoft Office PowerPoint</Application>
  <PresentationFormat>Presentación en pantalla (4:3)</PresentationFormat>
  <Paragraphs>92</Paragraphs>
  <Slides>13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13</vt:i4>
      </vt:variant>
    </vt:vector>
  </HeadingPairs>
  <TitlesOfParts>
    <vt:vector size="14" baseType="lpstr">
      <vt:lpstr>YamatoPainting</vt:lpstr>
      <vt:lpstr>SISTEMAS DE ENFRIAMIENTO</vt:lpstr>
      <vt:lpstr>INDICE</vt:lpstr>
      <vt:lpstr>INTRODUCCION</vt:lpstr>
      <vt:lpstr>OBJETIVOS DE LOS SISTEMAS DE ENFRIAMIENTO</vt:lpstr>
      <vt:lpstr>¿QUE ES?</vt:lpstr>
      <vt:lpstr>¿DONDE SE ENCUENTRA?</vt:lpstr>
      <vt:lpstr>A QUE HORAS SE UTILIZA</vt:lpstr>
      <vt:lpstr>PARTES DEL SISTEMA DE ENFRIAMIENTO (por agua)</vt:lpstr>
      <vt:lpstr>FUNCIONAMIENTO DE LAS PARTES (por agua)</vt:lpstr>
      <vt:lpstr>PARTES DEL SISTEMA DE ENFRIAMIENTO (por aire)</vt:lpstr>
      <vt:lpstr>FUNCIONAMIENTO DE LAS PARTES (por aire)</vt:lpstr>
      <vt:lpstr>EJEMPLOS </vt:lpstr>
      <vt:lpstr>CONCLUSION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SISTEMAS DE ENFRIAMIENTO</dc:title>
  <dc:creator>eduardo</dc:creator>
  <cp:lastModifiedBy>eduardo</cp:lastModifiedBy>
  <cp:revision>16</cp:revision>
  <dcterms:created xsi:type="dcterms:W3CDTF">2012-02-18T15:36:53Z</dcterms:created>
  <dcterms:modified xsi:type="dcterms:W3CDTF">2012-02-23T04:32:14Z</dcterms:modified>
</cp:coreProperties>
</file>